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Lst>
  <p:notesMasterIdLst>
    <p:notesMasterId r:id="rId2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9144000" cy="5143500" type="screen16x9"/>
  <p:notesSz cx="6858000" cy="9144000"/>
  <p:embeddedFontLst>
    <p:embeddedFont>
      <p:font typeface="Lato" charset="0"/>
      <p:regular r:id="rId24"/>
      <p:bold r:id="rId25"/>
      <p:italic r:id="rId26"/>
      <p:boldItalic r:id="rId27"/>
    </p:embeddedFont>
    <p:embeddedFont>
      <p:font typeface="Teko" charset="0"/>
      <p:regular r:id="rId28"/>
      <p:bold r:id="rId29"/>
    </p:embeddedFont>
    <p:embeddedFont>
      <p:font typeface="Raleway" charset="0"/>
      <p:regular r:id="rId30"/>
      <p:bold r:id="rId31"/>
      <p:italic r:id="rId32"/>
      <p:boldItalic r:id="rId33"/>
    </p:embeddedFont>
    <p:embeddedFont>
      <p:font typeface="Calibri" pitchFamily="34" charset="0"/>
      <p:regular r:id="rId34"/>
      <p:bold r:id="rId35"/>
      <p:italic r:id="rId36"/>
      <p:boldItalic r:id="rId37"/>
    </p:embeddedFont>
    <p:embeddedFont>
      <p:font typeface="Roboto" charset="0"/>
      <p:regular r:id="rId38"/>
      <p:bold r:id="rId39"/>
      <p:italic r:id="rId40"/>
      <p:boldItalic r:id="rId41"/>
    </p:embeddedFont>
    <p:embeddedFont>
      <p:font typeface="Raleway ExtraBold" charset="0"/>
      <p:bold r:id="rId42"/>
      <p:bold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278985AF-ED31-4407-932C-CF94E093DBE4}">
  <a:tblStyle styleId="{278985AF-ED31-4407-932C-CF94E093DBE4}" styleName="Table_0">
    <a:wholeTbl>
      <a:tcTxStyle>
        <a:font>
          <a:latin typeface="Arial"/>
          <a:ea typeface="Arial"/>
          <a:cs typeface="Arial"/>
        </a:font>
        <a:srgbClr val="000000"/>
      </a:tcTxStyle>
      <a:tcStyle>
        <a:tcBdr>
          <a:left>
            <a:ln w="6350" cap="flat" cmpd="sng">
              <a:solidFill>
                <a:srgbClr val="000000"/>
              </a:solidFill>
              <a:prstDash val="solid"/>
              <a:round/>
              <a:headEnd type="none" w="sm" len="sm"/>
              <a:tailEnd type="none" w="sm" len="sm"/>
            </a:ln>
          </a:left>
          <a:right>
            <a:ln w="6350" cap="flat" cmpd="sng">
              <a:solidFill>
                <a:srgbClr val="000000"/>
              </a:solidFill>
              <a:prstDash val="solid"/>
              <a:round/>
              <a:headEnd type="none" w="sm" len="sm"/>
              <a:tailEnd type="none" w="sm" len="sm"/>
            </a:ln>
          </a:right>
          <a:top>
            <a:ln w="6350" cap="flat" cmpd="sng">
              <a:solidFill>
                <a:srgbClr val="000000"/>
              </a:solidFill>
              <a:prstDash val="solid"/>
              <a:round/>
              <a:headEnd type="none" w="sm" len="sm"/>
              <a:tailEnd type="none" w="sm" len="sm"/>
            </a:ln>
          </a:top>
          <a:bottom>
            <a:ln w="6350" cap="flat" cmpd="sng">
              <a:solidFill>
                <a:srgbClr val="000000"/>
              </a:solidFill>
              <a:prstDash val="solid"/>
              <a:round/>
              <a:headEnd type="none" w="sm" len="sm"/>
              <a:tailEnd type="none" w="sm" len="sm"/>
            </a:ln>
          </a:bottom>
          <a:insideH>
            <a:ln w="6350" cap="flat" cmpd="sng">
              <a:solidFill>
                <a:srgbClr val="000000"/>
              </a:solidFill>
              <a:prstDash val="solid"/>
              <a:round/>
              <a:headEnd type="none" w="sm" len="sm"/>
              <a:tailEnd type="none" w="sm" len="sm"/>
            </a:ln>
          </a:insideH>
          <a:insideV>
            <a:ln w="6350"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0856F85-3F0F-49EB-B0D4-B61108E7F70F}" styleName="Table_1">
    <a:wholeTbl>
      <a:tcTxStyle>
        <a:font>
          <a:latin typeface="Arial"/>
          <a:ea typeface="Arial"/>
          <a:cs typeface="Arial"/>
        </a:font>
        <a:srgbClr val="000000"/>
      </a:tcTxStyle>
      <a:tcStyle>
        <a:tcBdr>
          <a:left>
            <a:ln cap="flat" cmpd="sng">
              <a:solidFill>
                <a:srgbClr val="000000"/>
              </a:solidFill>
              <a:prstDash val="solid"/>
              <a:round/>
              <a:headEnd type="none" w="sm" len="sm"/>
              <a:tailEnd type="none" w="sm" len="sm"/>
            </a:ln>
          </a:left>
          <a:right>
            <a:ln cap="flat" cmpd="sng">
              <a:solidFill>
                <a:srgbClr val="000000"/>
              </a:solidFill>
              <a:prstDash val="solid"/>
              <a:round/>
              <a:headEnd type="none" w="sm" len="sm"/>
              <a:tailEnd type="none" w="sm" len="sm"/>
            </a:ln>
          </a:right>
          <a:top>
            <a:ln cap="flat" cmpd="sng">
              <a:solidFill>
                <a:srgbClr val="000000"/>
              </a:solidFill>
              <a:prstDash val="solid"/>
              <a:round/>
              <a:headEnd type="none" w="sm" len="sm"/>
              <a:tailEnd type="none" w="sm" len="sm"/>
            </a:ln>
          </a:top>
          <a:bottom>
            <a:ln cap="flat" cmpd="sng">
              <a:solidFill>
                <a:srgbClr val="000000"/>
              </a:solidFill>
              <a:prstDash val="solid"/>
              <a:round/>
              <a:headEnd type="none" w="sm" len="sm"/>
              <a:tailEnd type="none" w="sm" len="sm"/>
            </a:ln>
          </a:bottom>
          <a:insideH>
            <a:ln cap="flat" cmpd="sng">
              <a:solidFill>
                <a:srgbClr val="000000"/>
              </a:solidFill>
              <a:prstDash val="solid"/>
              <a:round/>
              <a:headEnd type="none" w="sm" len="sm"/>
              <a:tailEnd type="none" w="sm" len="sm"/>
            </a:ln>
          </a:insideH>
          <a:insideV>
            <a:ln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63E7F7B-E280-4A1C-BA8C-F99625883D12}" styleName="Table_2">
    <a:wholeTbl>
      <a:tcTxStyle>
        <a:font>
          <a:latin typeface="Arial"/>
          <a:ea typeface="Arial"/>
          <a:cs typeface="Arial"/>
        </a:font>
        <a:srgbClr val="000000"/>
      </a:tcTxStyle>
      <a:tcStyle>
        <a:tcBdr>
          <a:left>
            <a:ln w="12700" cap="flat" cmpd="sng">
              <a:solidFill>
                <a:srgbClr val="000000"/>
              </a:solidFill>
              <a:prstDash val="solid"/>
              <a:round/>
              <a:headEnd type="none" w="sm" len="sm"/>
              <a:tailEnd type="none" w="sm" len="sm"/>
            </a:ln>
          </a:left>
          <a:right>
            <a:ln w="12700" cap="flat" cmpd="sng">
              <a:solidFill>
                <a:srgbClr val="000000"/>
              </a:solidFill>
              <a:prstDash val="solid"/>
              <a:round/>
              <a:headEnd type="none" w="sm" len="sm"/>
              <a:tailEnd type="none" w="sm" len="sm"/>
            </a:ln>
          </a:right>
          <a:top>
            <a:ln w="12700" cap="flat" cmpd="sng">
              <a:solidFill>
                <a:srgbClr val="000000"/>
              </a:solidFill>
              <a:prstDash val="solid"/>
              <a:round/>
              <a:headEnd type="none" w="sm" len="sm"/>
              <a:tailEnd type="none" w="sm" len="sm"/>
            </a:ln>
          </a:top>
          <a:bottom>
            <a:ln w="12700" cap="flat" cmpd="sng">
              <a:solidFill>
                <a:srgbClr val="000000"/>
              </a:solidFill>
              <a:prstDash val="solid"/>
              <a:round/>
              <a:headEnd type="none" w="sm" len="sm"/>
              <a:tailEnd type="none" w="sm" len="sm"/>
            </a:ln>
          </a:bottom>
          <a:insideH>
            <a:ln w="12700" cap="flat" cmpd="sng">
              <a:solidFill>
                <a:srgbClr val="000000"/>
              </a:solidFill>
              <a:prstDash val="solid"/>
              <a:round/>
              <a:headEnd type="none" w="sm" len="sm"/>
              <a:tailEnd type="none" w="sm" len="sm"/>
            </a:ln>
          </a:insideH>
          <a:insideV>
            <a:ln w="12700"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14" autoAdjust="0"/>
    <p:restoredTop sz="94660"/>
  </p:normalViewPr>
  <p:slideViewPr>
    <p:cSldViewPr snapToGrid="0">
      <p:cViewPr>
        <p:scale>
          <a:sx n="66" d="100"/>
          <a:sy n="66" d="100"/>
        </p:scale>
        <p:origin x="-1198" y="-348"/>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3.fntdata"/><Relationship Id="rId39" Type="http://schemas.openxmlformats.org/officeDocument/2006/relationships/font" Target="fonts/font16.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11.fntdata"/><Relationship Id="rId42" Type="http://schemas.openxmlformats.org/officeDocument/2006/relationships/font" Target="fonts/font19.fntdata"/><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font" Target="fonts/font15.fntdata"/><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6.fntdata"/><Relationship Id="rId41" Type="http://schemas.openxmlformats.org/officeDocument/2006/relationships/font" Target="fonts/font18.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font" Target="fonts/font17.fntdata"/><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8.fntdata"/><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43" Type="http://schemas.openxmlformats.org/officeDocument/2006/relationships/font" Target="fonts/font2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12524357163_0_6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12524357163_0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1220b487b0c_0_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0" name="Google Shape;450;g1220b487b0c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g1220b487b0c_0_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0" name="Google Shape;460;g1220b487b0c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g1220b487b0c_0_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9" name="Google Shape;469;g1220b487b0c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g124f58c596f_0_36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7" name="Google Shape;477;g124f58c596f_0_3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g1257c06e47b_3_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9" name="Google Shape;499;g1257c06e47b_3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gb83eca9234_4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7" name="Google Shape;507;gb83eca9234_4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
        <p:cNvGrpSpPr/>
        <p:nvPr/>
      </p:nvGrpSpPr>
      <p:grpSpPr>
        <a:xfrm>
          <a:off x="0" y="0"/>
          <a:ext cx="0" cy="0"/>
          <a:chOff x="0" y="0"/>
          <a:chExt cx="0" cy="0"/>
        </a:xfrm>
      </p:grpSpPr>
      <p:sp>
        <p:nvSpPr>
          <p:cNvPr id="514" name="Google Shape;514;g1257c06e47b_3_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5" name="Google Shape;515;g1257c06e47b_3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0"/>
        <p:cNvGrpSpPr/>
        <p:nvPr/>
      </p:nvGrpSpPr>
      <p:grpSpPr>
        <a:xfrm>
          <a:off x="0" y="0"/>
          <a:ext cx="0" cy="0"/>
          <a:chOff x="0" y="0"/>
          <a:chExt cx="0" cy="0"/>
        </a:xfrm>
      </p:grpSpPr>
      <p:sp>
        <p:nvSpPr>
          <p:cNvPr id="521" name="Google Shape;521;g1257c06e47b_2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2" name="Google Shape;522;g1257c06e47b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g1257c06e47b_2_1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4" name="Google Shape;534;g1257c06e47b_2_1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12211e36ff1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6" name="Google Shape;346;g12211e36ff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124f0ae2b12_0_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3" name="Google Shape;353;g124f0ae2b12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124f0ae2b12_0_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2" name="Google Shape;362;g124f0ae2b12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124f58c596f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1" name="Google Shape;371;g124f58c596f_0_1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124f0ae2b12_1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9" name="Google Shape;379;g124f0ae2b12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12524357163_4_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0" name="Google Shape;400;g12524357163_4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124f0ae2b12_0_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3" name="Google Shape;433;g124f0ae2b12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gb83eca91cc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0" name="Google Shape;440;gb83eca91c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lt2"/>
        </a:solidFill>
        <a:effectLst/>
      </p:bgPr>
    </p:bg>
    <p:spTree>
      <p:nvGrpSpPr>
        <p:cNvPr id="1" name="Shape 9"/>
        <p:cNvGrpSpPr/>
        <p:nvPr/>
      </p:nvGrpSpPr>
      <p:grpSpPr>
        <a:xfrm>
          <a:off x="0" y="0"/>
          <a:ext cx="0" cy="0"/>
          <a:chOff x="0" y="0"/>
          <a:chExt cx="0" cy="0"/>
        </a:xfrm>
      </p:grpSpPr>
      <p:grpSp>
        <p:nvGrpSpPr>
          <p:cNvPr id="10" name="Google Shape;10;p2"/>
          <p:cNvGrpSpPr/>
          <p:nvPr/>
        </p:nvGrpSpPr>
        <p:grpSpPr>
          <a:xfrm>
            <a:off x="830392" y="1191256"/>
            <a:ext cx="745763" cy="45826"/>
            <a:chOff x="4580561" y="2589004"/>
            <a:chExt cx="1064464" cy="25200"/>
          </a:xfrm>
        </p:grpSpPr>
        <p:sp>
          <p:nvSpPr>
            <p:cNvPr id="11" name="Google Shape;11;p2"/>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 name="Google Shape;13;p2"/>
          <p:cNvSpPr txBox="1">
            <a:spLocks noGrp="1"/>
          </p:cNvSpPr>
          <p:nvPr>
            <p:ph type="ctrTitle"/>
          </p:nvPr>
        </p:nvSpPr>
        <p:spPr>
          <a:xfrm>
            <a:off x="729450" y="1322450"/>
            <a:ext cx="7688100" cy="16647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4200"/>
              <a:buNone/>
              <a:defRPr sz="4200">
                <a:solidFill>
                  <a:schemeClr val="dk2"/>
                </a:solidFill>
              </a:defRPr>
            </a:lvl1pPr>
            <a:lvl2pPr lvl="1" rtl="0">
              <a:spcBef>
                <a:spcPts val="0"/>
              </a:spcBef>
              <a:spcAft>
                <a:spcPts val="0"/>
              </a:spcAft>
              <a:buClr>
                <a:schemeClr val="dk2"/>
              </a:buClr>
              <a:buSzPts val="4200"/>
              <a:buNone/>
              <a:defRPr sz="4200">
                <a:solidFill>
                  <a:schemeClr val="dk2"/>
                </a:solidFill>
              </a:defRPr>
            </a:lvl2pPr>
            <a:lvl3pPr lvl="2" rtl="0">
              <a:spcBef>
                <a:spcPts val="0"/>
              </a:spcBef>
              <a:spcAft>
                <a:spcPts val="0"/>
              </a:spcAft>
              <a:buClr>
                <a:schemeClr val="dk2"/>
              </a:buClr>
              <a:buSzPts val="4200"/>
              <a:buNone/>
              <a:defRPr sz="4200">
                <a:solidFill>
                  <a:schemeClr val="dk2"/>
                </a:solidFill>
              </a:defRPr>
            </a:lvl3pPr>
            <a:lvl4pPr lvl="3" rtl="0">
              <a:spcBef>
                <a:spcPts val="0"/>
              </a:spcBef>
              <a:spcAft>
                <a:spcPts val="0"/>
              </a:spcAft>
              <a:buClr>
                <a:schemeClr val="dk2"/>
              </a:buClr>
              <a:buSzPts val="4200"/>
              <a:buNone/>
              <a:defRPr sz="4200">
                <a:solidFill>
                  <a:schemeClr val="dk2"/>
                </a:solidFill>
              </a:defRPr>
            </a:lvl4pPr>
            <a:lvl5pPr lvl="4" rtl="0">
              <a:spcBef>
                <a:spcPts val="0"/>
              </a:spcBef>
              <a:spcAft>
                <a:spcPts val="0"/>
              </a:spcAft>
              <a:buClr>
                <a:schemeClr val="dk2"/>
              </a:buClr>
              <a:buSzPts val="4200"/>
              <a:buNone/>
              <a:defRPr sz="4200">
                <a:solidFill>
                  <a:schemeClr val="dk2"/>
                </a:solidFill>
              </a:defRPr>
            </a:lvl5pPr>
            <a:lvl6pPr lvl="5" rtl="0">
              <a:spcBef>
                <a:spcPts val="0"/>
              </a:spcBef>
              <a:spcAft>
                <a:spcPts val="0"/>
              </a:spcAft>
              <a:buClr>
                <a:schemeClr val="dk2"/>
              </a:buClr>
              <a:buSzPts val="4200"/>
              <a:buNone/>
              <a:defRPr sz="4200">
                <a:solidFill>
                  <a:schemeClr val="dk2"/>
                </a:solidFill>
              </a:defRPr>
            </a:lvl6pPr>
            <a:lvl7pPr lvl="6" rtl="0">
              <a:spcBef>
                <a:spcPts val="0"/>
              </a:spcBef>
              <a:spcAft>
                <a:spcPts val="0"/>
              </a:spcAft>
              <a:buClr>
                <a:schemeClr val="dk2"/>
              </a:buClr>
              <a:buSzPts val="4200"/>
              <a:buNone/>
              <a:defRPr sz="4200">
                <a:solidFill>
                  <a:schemeClr val="dk2"/>
                </a:solidFill>
              </a:defRPr>
            </a:lvl7pPr>
            <a:lvl8pPr lvl="7" rtl="0">
              <a:spcBef>
                <a:spcPts val="0"/>
              </a:spcBef>
              <a:spcAft>
                <a:spcPts val="0"/>
              </a:spcAft>
              <a:buClr>
                <a:schemeClr val="dk2"/>
              </a:buClr>
              <a:buSzPts val="4200"/>
              <a:buNone/>
              <a:defRPr sz="4200">
                <a:solidFill>
                  <a:schemeClr val="dk2"/>
                </a:solidFill>
              </a:defRPr>
            </a:lvl8pPr>
            <a:lvl9pPr lvl="8" rtl="0">
              <a:spcBef>
                <a:spcPts val="0"/>
              </a:spcBef>
              <a:spcAft>
                <a:spcPts val="0"/>
              </a:spcAft>
              <a:buClr>
                <a:schemeClr val="dk2"/>
              </a:buClr>
              <a:buSzPts val="4200"/>
              <a:buNone/>
              <a:defRPr sz="4200">
                <a:solidFill>
                  <a:schemeClr val="dk2"/>
                </a:solidFill>
              </a:defRPr>
            </a:lvl9pPr>
          </a:lstStyle>
          <a:p>
            <a:endParaRPr/>
          </a:p>
        </p:txBody>
      </p:sp>
      <p:sp>
        <p:nvSpPr>
          <p:cNvPr id="14" name="Google Shape;14;p2"/>
          <p:cNvSpPr txBox="1">
            <a:spLocks noGrp="1"/>
          </p:cNvSpPr>
          <p:nvPr>
            <p:ph type="subTitle" idx="1"/>
          </p:nvPr>
        </p:nvSpPr>
        <p:spPr>
          <a:xfrm>
            <a:off x="729627" y="3172900"/>
            <a:ext cx="7688100" cy="54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a:endParaRPr/>
          </a:p>
        </p:txBody>
      </p:sp>
      <p:sp>
        <p:nvSpPr>
          <p:cNvPr id="15" name="Google Shape;15;p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3"/>
        </a:solidFill>
        <a:effectLst/>
      </p:bgPr>
    </p:bg>
    <p:spTree>
      <p:nvGrpSpPr>
        <p:cNvPr id="1" name="Shape 103"/>
        <p:cNvGrpSpPr/>
        <p:nvPr/>
      </p:nvGrpSpPr>
      <p:grpSpPr>
        <a:xfrm>
          <a:off x="0" y="0"/>
          <a:ext cx="0" cy="0"/>
          <a:chOff x="0" y="0"/>
          <a:chExt cx="0" cy="0"/>
        </a:xfrm>
      </p:grpSpPr>
      <p:grpSp>
        <p:nvGrpSpPr>
          <p:cNvPr id="104" name="Google Shape;104;p11"/>
          <p:cNvGrpSpPr/>
          <p:nvPr/>
        </p:nvGrpSpPr>
        <p:grpSpPr>
          <a:xfrm>
            <a:off x="830392" y="4169130"/>
            <a:ext cx="745763" cy="45826"/>
            <a:chOff x="4580561" y="2589004"/>
            <a:chExt cx="1064464" cy="25200"/>
          </a:xfrm>
        </p:grpSpPr>
        <p:sp>
          <p:nvSpPr>
            <p:cNvPr id="105" name="Google Shape;105;p11"/>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11"/>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7" name="Google Shape;107;p11"/>
          <p:cNvSpPr txBox="1">
            <a:spLocks noGrp="1"/>
          </p:cNvSpPr>
          <p:nvPr>
            <p:ph type="title"/>
          </p:nvPr>
        </p:nvSpPr>
        <p:spPr>
          <a:xfrm>
            <a:off x="729450" y="864300"/>
            <a:ext cx="7021200" cy="29850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08" name="Google Shape;108;p11"/>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109" name="Google Shape;109;p11">
            <a:hlinkClick r:id=""/>
          </p:cNvPr>
          <p:cNvSpPr/>
          <p:nvPr/>
        </p:nvSpPr>
        <p:spPr>
          <a:xfrm>
            <a:off x="8280450" y="0"/>
            <a:ext cx="863400" cy="454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10" name="Google Shape;110;p11">
            <a:hlinkClick r:id=""/>
          </p:cNvPr>
          <p:cNvCxnSpPr/>
          <p:nvPr/>
        </p:nvCxnSpPr>
        <p:spPr>
          <a:xfrm>
            <a:off x="8598817" y="216350"/>
            <a:ext cx="216300" cy="0"/>
          </a:xfrm>
          <a:prstGeom prst="straightConnector1">
            <a:avLst/>
          </a:prstGeom>
          <a:noFill/>
          <a:ln w="9525" cap="flat" cmpd="sng">
            <a:solidFill>
              <a:schemeClr val="lt2"/>
            </a:solidFill>
            <a:prstDash val="solid"/>
            <a:round/>
            <a:headEnd type="none" w="med" len="med"/>
            <a:tailEnd type="none" w="med" len="med"/>
          </a:ln>
        </p:spPr>
      </p:cxnSp>
      <p:cxnSp>
        <p:nvCxnSpPr>
          <p:cNvPr id="111" name="Google Shape;111;p11">
            <a:hlinkClick r:id=""/>
          </p:cNvPr>
          <p:cNvCxnSpPr/>
          <p:nvPr/>
        </p:nvCxnSpPr>
        <p:spPr>
          <a:xfrm>
            <a:off x="8598817" y="250138"/>
            <a:ext cx="216300" cy="0"/>
          </a:xfrm>
          <a:prstGeom prst="straightConnector1">
            <a:avLst/>
          </a:prstGeom>
          <a:noFill/>
          <a:ln w="9525" cap="flat" cmpd="sng">
            <a:solidFill>
              <a:schemeClr val="lt2"/>
            </a:solidFill>
            <a:prstDash val="solid"/>
            <a:round/>
            <a:headEnd type="none" w="med" len="med"/>
            <a:tailEnd type="none" w="med" len="med"/>
          </a:ln>
        </p:spPr>
      </p:cxnSp>
      <p:cxnSp>
        <p:nvCxnSpPr>
          <p:cNvPr id="112" name="Google Shape;112;p11">
            <a:hlinkClick r:id=""/>
          </p:cNvPr>
          <p:cNvCxnSpPr/>
          <p:nvPr/>
        </p:nvCxnSpPr>
        <p:spPr>
          <a:xfrm>
            <a:off x="8598817" y="283925"/>
            <a:ext cx="216300" cy="0"/>
          </a:xfrm>
          <a:prstGeom prst="straightConnector1">
            <a:avLst/>
          </a:prstGeom>
          <a:noFill/>
          <a:ln w="9525" cap="flat" cmpd="sng">
            <a:solidFill>
              <a:schemeClr val="lt2"/>
            </a:solidFill>
            <a:prstDash val="solid"/>
            <a:round/>
            <a:headEnd type="none" w="med" len="med"/>
            <a:tailEnd type="none" w="med" len="med"/>
          </a:ln>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13"/>
        <p:cNvGrpSpPr/>
        <p:nvPr/>
      </p:nvGrpSpPr>
      <p:grpSpPr>
        <a:xfrm>
          <a:off x="0" y="0"/>
          <a:ext cx="0" cy="0"/>
          <a:chOff x="0" y="0"/>
          <a:chExt cx="0" cy="0"/>
        </a:xfrm>
      </p:grpSpPr>
      <p:sp>
        <p:nvSpPr>
          <p:cNvPr id="114" name="Google Shape;114;p12"/>
          <p:cNvSpPr/>
          <p:nvPr/>
        </p:nvSpPr>
        <p:spPr>
          <a:xfrm>
            <a:off x="0" y="0"/>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5" name="Google Shape;115;p12"/>
          <p:cNvGrpSpPr/>
          <p:nvPr/>
        </p:nvGrpSpPr>
        <p:grpSpPr>
          <a:xfrm>
            <a:off x="830392" y="1191256"/>
            <a:ext cx="745763" cy="45826"/>
            <a:chOff x="4580561" y="2589004"/>
            <a:chExt cx="1064464" cy="25200"/>
          </a:xfrm>
        </p:grpSpPr>
        <p:sp>
          <p:nvSpPr>
            <p:cNvPr id="116" name="Google Shape;116;p12"/>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12"/>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8" name="Google Shape;118;p12"/>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2600"/>
              <a:buNone/>
              <a:defRPr sz="2600">
                <a:solidFill>
                  <a:schemeClr val="dk2"/>
                </a:solidFill>
              </a:defRPr>
            </a:lvl1pPr>
            <a:lvl2pPr lvl="1" rtl="0">
              <a:spcBef>
                <a:spcPts val="0"/>
              </a:spcBef>
              <a:spcAft>
                <a:spcPts val="0"/>
              </a:spcAft>
              <a:buClr>
                <a:schemeClr val="dk2"/>
              </a:buClr>
              <a:buSzPts val="2600"/>
              <a:buNone/>
              <a:defRPr sz="2600">
                <a:solidFill>
                  <a:schemeClr val="dk2"/>
                </a:solidFill>
              </a:defRPr>
            </a:lvl2pPr>
            <a:lvl3pPr lvl="2" rtl="0">
              <a:spcBef>
                <a:spcPts val="0"/>
              </a:spcBef>
              <a:spcAft>
                <a:spcPts val="0"/>
              </a:spcAft>
              <a:buClr>
                <a:schemeClr val="dk2"/>
              </a:buClr>
              <a:buSzPts val="2600"/>
              <a:buNone/>
              <a:defRPr sz="2600">
                <a:solidFill>
                  <a:schemeClr val="dk2"/>
                </a:solidFill>
              </a:defRPr>
            </a:lvl3pPr>
            <a:lvl4pPr lvl="3" rtl="0">
              <a:spcBef>
                <a:spcPts val="0"/>
              </a:spcBef>
              <a:spcAft>
                <a:spcPts val="0"/>
              </a:spcAft>
              <a:buClr>
                <a:schemeClr val="dk2"/>
              </a:buClr>
              <a:buSzPts val="2600"/>
              <a:buNone/>
              <a:defRPr sz="2600">
                <a:solidFill>
                  <a:schemeClr val="dk2"/>
                </a:solidFill>
              </a:defRPr>
            </a:lvl4pPr>
            <a:lvl5pPr lvl="4" rtl="0">
              <a:spcBef>
                <a:spcPts val="0"/>
              </a:spcBef>
              <a:spcAft>
                <a:spcPts val="0"/>
              </a:spcAft>
              <a:buClr>
                <a:schemeClr val="dk2"/>
              </a:buClr>
              <a:buSzPts val="2600"/>
              <a:buNone/>
              <a:defRPr sz="2600">
                <a:solidFill>
                  <a:schemeClr val="dk2"/>
                </a:solidFill>
              </a:defRPr>
            </a:lvl5pPr>
            <a:lvl6pPr lvl="5" rtl="0">
              <a:spcBef>
                <a:spcPts val="0"/>
              </a:spcBef>
              <a:spcAft>
                <a:spcPts val="0"/>
              </a:spcAft>
              <a:buClr>
                <a:schemeClr val="dk2"/>
              </a:buClr>
              <a:buSzPts val="2600"/>
              <a:buNone/>
              <a:defRPr sz="2600">
                <a:solidFill>
                  <a:schemeClr val="dk2"/>
                </a:solidFill>
              </a:defRPr>
            </a:lvl6pPr>
            <a:lvl7pPr lvl="6" rtl="0">
              <a:spcBef>
                <a:spcPts val="0"/>
              </a:spcBef>
              <a:spcAft>
                <a:spcPts val="0"/>
              </a:spcAft>
              <a:buClr>
                <a:schemeClr val="dk2"/>
              </a:buClr>
              <a:buSzPts val="2600"/>
              <a:buNone/>
              <a:defRPr sz="2600">
                <a:solidFill>
                  <a:schemeClr val="dk2"/>
                </a:solidFill>
              </a:defRPr>
            </a:lvl7pPr>
            <a:lvl8pPr lvl="7" rtl="0">
              <a:spcBef>
                <a:spcPts val="0"/>
              </a:spcBef>
              <a:spcAft>
                <a:spcPts val="0"/>
              </a:spcAft>
              <a:buClr>
                <a:schemeClr val="dk2"/>
              </a:buClr>
              <a:buSzPts val="2600"/>
              <a:buNone/>
              <a:defRPr sz="2600">
                <a:solidFill>
                  <a:schemeClr val="dk2"/>
                </a:solidFill>
              </a:defRPr>
            </a:lvl8pPr>
            <a:lvl9pPr lvl="8" rtl="0">
              <a:spcBef>
                <a:spcPts val="0"/>
              </a:spcBef>
              <a:spcAft>
                <a:spcPts val="0"/>
              </a:spcAft>
              <a:buClr>
                <a:schemeClr val="dk2"/>
              </a:buClr>
              <a:buSzPts val="2600"/>
              <a:buNone/>
              <a:defRPr sz="2600">
                <a:solidFill>
                  <a:schemeClr val="dk2"/>
                </a:solidFill>
              </a:defRPr>
            </a:lvl9pPr>
          </a:lstStyle>
          <a:p>
            <a:endParaRPr/>
          </a:p>
        </p:txBody>
      </p:sp>
      <p:sp>
        <p:nvSpPr>
          <p:cNvPr id="119" name="Google Shape;119;p12"/>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a:endParaRPr/>
          </a:p>
        </p:txBody>
      </p:sp>
      <p:sp>
        <p:nvSpPr>
          <p:cNvPr id="120" name="Google Shape;120;p12"/>
          <p:cNvSpPr txBox="1">
            <a:spLocks noGrp="1"/>
          </p:cNvSpPr>
          <p:nvPr>
            <p:ph type="body" idx="2"/>
          </p:nvPr>
        </p:nvSpPr>
        <p:spPr>
          <a:xfrm>
            <a:off x="5174225" y="1352625"/>
            <a:ext cx="3374400" cy="3025500"/>
          </a:xfrm>
          <a:prstGeom prst="rect">
            <a:avLst/>
          </a:prstGeom>
        </p:spPr>
        <p:txBody>
          <a:bodyPr spcFirstLastPara="1" wrap="square" lIns="91425" tIns="91425" rIns="91425" bIns="91425" anchor="t" anchorCtr="0">
            <a:noAutofit/>
          </a:bodyPr>
          <a:lstStyle>
            <a:lvl1pPr marL="457200" lvl="0" indent="-311150" rtl="0">
              <a:spcBef>
                <a:spcPts val="0"/>
              </a:spcBef>
              <a:spcAft>
                <a:spcPts val="0"/>
              </a:spcAft>
              <a:buSzPts val="1300"/>
              <a:buChar char="●"/>
              <a:defRPr/>
            </a:lvl1pPr>
            <a:lvl2pPr marL="914400" lvl="1" indent="-298450" rtl="0">
              <a:spcBef>
                <a:spcPts val="1600"/>
              </a:spcBef>
              <a:spcAft>
                <a:spcPts val="0"/>
              </a:spcAft>
              <a:buSzPts val="1100"/>
              <a:buChar char="○"/>
              <a:defRPr/>
            </a:lvl2pPr>
            <a:lvl3pPr marL="1371600" lvl="2" indent="-298450" rtl="0">
              <a:spcBef>
                <a:spcPts val="1600"/>
              </a:spcBef>
              <a:spcAft>
                <a:spcPts val="0"/>
              </a:spcAft>
              <a:buSzPts val="1100"/>
              <a:buChar char="■"/>
              <a:defRPr/>
            </a:lvl3pPr>
            <a:lvl4pPr marL="1828800" lvl="3" indent="-298450" rtl="0">
              <a:spcBef>
                <a:spcPts val="1600"/>
              </a:spcBef>
              <a:spcAft>
                <a:spcPts val="0"/>
              </a:spcAft>
              <a:buSzPts val="1100"/>
              <a:buChar char="●"/>
              <a:defRPr/>
            </a:lvl4pPr>
            <a:lvl5pPr marL="2286000" lvl="4" indent="-298450" rtl="0">
              <a:spcBef>
                <a:spcPts val="1600"/>
              </a:spcBef>
              <a:spcAft>
                <a:spcPts val="0"/>
              </a:spcAft>
              <a:buSzPts val="1100"/>
              <a:buChar char="○"/>
              <a:defRPr/>
            </a:lvl5pPr>
            <a:lvl6pPr marL="2743200" lvl="5" indent="-298450" rtl="0">
              <a:spcBef>
                <a:spcPts val="1600"/>
              </a:spcBef>
              <a:spcAft>
                <a:spcPts val="0"/>
              </a:spcAft>
              <a:buSzPts val="1100"/>
              <a:buChar char="■"/>
              <a:defRPr/>
            </a:lvl6pPr>
            <a:lvl7pPr marL="3200400" lvl="6" indent="-298450" rtl="0">
              <a:spcBef>
                <a:spcPts val="1600"/>
              </a:spcBef>
              <a:spcAft>
                <a:spcPts val="0"/>
              </a:spcAft>
              <a:buSzPts val="1100"/>
              <a:buChar char="●"/>
              <a:defRPr/>
            </a:lvl7pPr>
            <a:lvl8pPr marL="3657600" lvl="7" indent="-298450" rtl="0">
              <a:spcBef>
                <a:spcPts val="1600"/>
              </a:spcBef>
              <a:spcAft>
                <a:spcPts val="0"/>
              </a:spcAft>
              <a:buSzPts val="1100"/>
              <a:buChar char="○"/>
              <a:defRPr/>
            </a:lvl8pPr>
            <a:lvl9pPr marL="4114800" lvl="8" indent="-298450" rtl="0">
              <a:spcBef>
                <a:spcPts val="1600"/>
              </a:spcBef>
              <a:spcAft>
                <a:spcPts val="1600"/>
              </a:spcAft>
              <a:buSzPts val="1100"/>
              <a:buChar char="■"/>
              <a:defRPr/>
            </a:lvl9pPr>
          </a:lstStyle>
          <a:p>
            <a:endParaRPr/>
          </a:p>
        </p:txBody>
      </p:sp>
      <p:sp>
        <p:nvSpPr>
          <p:cNvPr id="121" name="Google Shape;121;p1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122" name="Google Shape;122;p12">
            <a:hlinkClick r:id=""/>
          </p:cNvPr>
          <p:cNvSpPr/>
          <p:nvPr/>
        </p:nvSpPr>
        <p:spPr>
          <a:xfrm>
            <a:off x="8280450" y="0"/>
            <a:ext cx="863400" cy="454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23" name="Google Shape;123;p12">
            <a:hlinkClick r:id=""/>
          </p:cNvPr>
          <p:cNvCxnSpPr/>
          <p:nvPr/>
        </p:nvCxnSpPr>
        <p:spPr>
          <a:xfrm>
            <a:off x="8598817" y="216350"/>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124" name="Google Shape;124;p12">
            <a:hlinkClick r:id=""/>
          </p:cNvPr>
          <p:cNvCxnSpPr/>
          <p:nvPr/>
        </p:nvCxnSpPr>
        <p:spPr>
          <a:xfrm>
            <a:off x="8598817" y="250138"/>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125" name="Google Shape;125;p12">
            <a:hlinkClick r:id=""/>
          </p:cNvPr>
          <p:cNvCxnSpPr/>
          <p:nvPr/>
        </p:nvCxnSpPr>
        <p:spPr>
          <a:xfrm>
            <a:off x="8598817" y="283925"/>
            <a:ext cx="216300" cy="0"/>
          </a:xfrm>
          <a:prstGeom prst="straightConnector1">
            <a:avLst/>
          </a:prstGeom>
          <a:noFill/>
          <a:ln w="9525" cap="flat" cmpd="sng">
            <a:solidFill>
              <a:srgbClr val="B7B7B7"/>
            </a:solidFill>
            <a:prstDash val="solid"/>
            <a:round/>
            <a:headEnd type="none" w="med" len="med"/>
            <a:tailEnd type="none" w="med" len="med"/>
          </a:ln>
        </p:spPr>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6"/>
        <p:cNvGrpSpPr/>
        <p:nvPr/>
      </p:nvGrpSpPr>
      <p:grpSpPr>
        <a:xfrm>
          <a:off x="0" y="0"/>
          <a:ext cx="0" cy="0"/>
          <a:chOff x="0" y="0"/>
          <a:chExt cx="0" cy="0"/>
        </a:xfrm>
      </p:grpSpPr>
      <p:sp>
        <p:nvSpPr>
          <p:cNvPr id="127" name="Google Shape;127;p13"/>
          <p:cNvSpPr txBox="1">
            <a:spLocks noGrp="1"/>
          </p:cNvSpPr>
          <p:nvPr>
            <p:ph type="body" idx="1"/>
          </p:nvPr>
        </p:nvSpPr>
        <p:spPr>
          <a:xfrm>
            <a:off x="724950" y="4372551"/>
            <a:ext cx="7697400" cy="4605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300"/>
              <a:buNone/>
              <a:defRPr/>
            </a:lvl1pPr>
          </a:lstStyle>
          <a:p>
            <a:endParaRPr/>
          </a:p>
        </p:txBody>
      </p:sp>
      <p:sp>
        <p:nvSpPr>
          <p:cNvPr id="128" name="Google Shape;128;p13"/>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129" name="Google Shape;129;p13">
            <a:hlinkClick r:id=""/>
          </p:cNvPr>
          <p:cNvSpPr/>
          <p:nvPr/>
        </p:nvSpPr>
        <p:spPr>
          <a:xfrm>
            <a:off x="8280450" y="0"/>
            <a:ext cx="863400" cy="454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0" name="Google Shape;130;p13">
            <a:hlinkClick r:id=""/>
          </p:cNvPr>
          <p:cNvCxnSpPr/>
          <p:nvPr/>
        </p:nvCxnSpPr>
        <p:spPr>
          <a:xfrm>
            <a:off x="8598817" y="216350"/>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131" name="Google Shape;131;p13">
            <a:hlinkClick r:id=""/>
          </p:cNvPr>
          <p:cNvCxnSpPr/>
          <p:nvPr/>
        </p:nvCxnSpPr>
        <p:spPr>
          <a:xfrm>
            <a:off x="8598817" y="250138"/>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132" name="Google Shape;132;p13">
            <a:hlinkClick r:id=""/>
          </p:cNvPr>
          <p:cNvCxnSpPr/>
          <p:nvPr/>
        </p:nvCxnSpPr>
        <p:spPr>
          <a:xfrm>
            <a:off x="8598817" y="283925"/>
            <a:ext cx="216300" cy="0"/>
          </a:xfrm>
          <a:prstGeom prst="straightConnector1">
            <a:avLst/>
          </a:prstGeom>
          <a:noFill/>
          <a:ln w="9525" cap="flat" cmpd="sng">
            <a:solidFill>
              <a:srgbClr val="B7B7B7"/>
            </a:solidFill>
            <a:prstDash val="solid"/>
            <a:round/>
            <a:headEnd type="none" w="med" len="med"/>
            <a:tailEnd type="none" w="med" len="med"/>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dk1"/>
        </a:solidFill>
        <a:effectLst/>
      </p:bgPr>
    </p:bg>
    <p:spTree>
      <p:nvGrpSpPr>
        <p:cNvPr id="1" name="Shape 133"/>
        <p:cNvGrpSpPr/>
        <p:nvPr/>
      </p:nvGrpSpPr>
      <p:grpSpPr>
        <a:xfrm>
          <a:off x="0" y="0"/>
          <a:ext cx="0" cy="0"/>
          <a:chOff x="0" y="0"/>
          <a:chExt cx="0" cy="0"/>
        </a:xfrm>
      </p:grpSpPr>
      <p:grpSp>
        <p:nvGrpSpPr>
          <p:cNvPr id="134" name="Google Shape;134;p14"/>
          <p:cNvGrpSpPr/>
          <p:nvPr/>
        </p:nvGrpSpPr>
        <p:grpSpPr>
          <a:xfrm>
            <a:off x="830392" y="4169130"/>
            <a:ext cx="745763" cy="45826"/>
            <a:chOff x="4580561" y="2589004"/>
            <a:chExt cx="1064464" cy="25200"/>
          </a:xfrm>
        </p:grpSpPr>
        <p:sp>
          <p:nvSpPr>
            <p:cNvPr id="135" name="Google Shape;135;p14"/>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14"/>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7" name="Google Shape;137;p14"/>
          <p:cNvSpPr txBox="1">
            <a:spLocks noGrp="1"/>
          </p:cNvSpPr>
          <p:nvPr>
            <p:ph type="title" hasCustomPrompt="1"/>
          </p:nvPr>
        </p:nvSpPr>
        <p:spPr>
          <a:xfrm>
            <a:off x="729450" y="733950"/>
            <a:ext cx="7688400" cy="12447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8000"/>
              <a:buNone/>
              <a:defRPr sz="8000">
                <a:solidFill>
                  <a:schemeClr val="lt1"/>
                </a:solidFill>
              </a:defRPr>
            </a:lvl1pPr>
            <a:lvl2pPr lvl="1" rtl="0">
              <a:spcBef>
                <a:spcPts val="0"/>
              </a:spcBef>
              <a:spcAft>
                <a:spcPts val="0"/>
              </a:spcAft>
              <a:buClr>
                <a:schemeClr val="lt1"/>
              </a:buClr>
              <a:buSzPts val="8000"/>
              <a:buNone/>
              <a:defRPr sz="8000">
                <a:solidFill>
                  <a:schemeClr val="lt1"/>
                </a:solidFill>
              </a:defRPr>
            </a:lvl2pPr>
            <a:lvl3pPr lvl="2" rtl="0">
              <a:spcBef>
                <a:spcPts val="0"/>
              </a:spcBef>
              <a:spcAft>
                <a:spcPts val="0"/>
              </a:spcAft>
              <a:buClr>
                <a:schemeClr val="lt1"/>
              </a:buClr>
              <a:buSzPts val="8000"/>
              <a:buNone/>
              <a:defRPr sz="8000">
                <a:solidFill>
                  <a:schemeClr val="lt1"/>
                </a:solidFill>
              </a:defRPr>
            </a:lvl3pPr>
            <a:lvl4pPr lvl="3" rtl="0">
              <a:spcBef>
                <a:spcPts val="0"/>
              </a:spcBef>
              <a:spcAft>
                <a:spcPts val="0"/>
              </a:spcAft>
              <a:buClr>
                <a:schemeClr val="lt1"/>
              </a:buClr>
              <a:buSzPts val="8000"/>
              <a:buNone/>
              <a:defRPr sz="8000">
                <a:solidFill>
                  <a:schemeClr val="lt1"/>
                </a:solidFill>
              </a:defRPr>
            </a:lvl4pPr>
            <a:lvl5pPr lvl="4" rtl="0">
              <a:spcBef>
                <a:spcPts val="0"/>
              </a:spcBef>
              <a:spcAft>
                <a:spcPts val="0"/>
              </a:spcAft>
              <a:buClr>
                <a:schemeClr val="lt1"/>
              </a:buClr>
              <a:buSzPts val="8000"/>
              <a:buNone/>
              <a:defRPr sz="8000">
                <a:solidFill>
                  <a:schemeClr val="lt1"/>
                </a:solidFill>
              </a:defRPr>
            </a:lvl5pPr>
            <a:lvl6pPr lvl="5" rtl="0">
              <a:spcBef>
                <a:spcPts val="0"/>
              </a:spcBef>
              <a:spcAft>
                <a:spcPts val="0"/>
              </a:spcAft>
              <a:buClr>
                <a:schemeClr val="lt1"/>
              </a:buClr>
              <a:buSzPts val="8000"/>
              <a:buNone/>
              <a:defRPr sz="8000">
                <a:solidFill>
                  <a:schemeClr val="lt1"/>
                </a:solidFill>
              </a:defRPr>
            </a:lvl6pPr>
            <a:lvl7pPr lvl="6" rtl="0">
              <a:spcBef>
                <a:spcPts val="0"/>
              </a:spcBef>
              <a:spcAft>
                <a:spcPts val="0"/>
              </a:spcAft>
              <a:buClr>
                <a:schemeClr val="lt1"/>
              </a:buClr>
              <a:buSzPts val="8000"/>
              <a:buNone/>
              <a:defRPr sz="8000">
                <a:solidFill>
                  <a:schemeClr val="lt1"/>
                </a:solidFill>
              </a:defRPr>
            </a:lvl7pPr>
            <a:lvl8pPr lvl="7" rtl="0">
              <a:spcBef>
                <a:spcPts val="0"/>
              </a:spcBef>
              <a:spcAft>
                <a:spcPts val="0"/>
              </a:spcAft>
              <a:buClr>
                <a:schemeClr val="lt1"/>
              </a:buClr>
              <a:buSzPts val="8000"/>
              <a:buNone/>
              <a:defRPr sz="8000">
                <a:solidFill>
                  <a:schemeClr val="lt1"/>
                </a:solidFill>
              </a:defRPr>
            </a:lvl8pPr>
            <a:lvl9pPr lvl="8" rtl="0">
              <a:spcBef>
                <a:spcPts val="0"/>
              </a:spcBef>
              <a:spcAft>
                <a:spcPts val="0"/>
              </a:spcAft>
              <a:buClr>
                <a:schemeClr val="lt1"/>
              </a:buClr>
              <a:buSzPts val="8000"/>
              <a:buNone/>
              <a:defRPr sz="8000">
                <a:solidFill>
                  <a:schemeClr val="lt1"/>
                </a:solidFill>
              </a:defRPr>
            </a:lvl9pPr>
          </a:lstStyle>
          <a:p>
            <a:r>
              <a:t>xx%</a:t>
            </a:r>
          </a:p>
        </p:txBody>
      </p:sp>
      <p:sp>
        <p:nvSpPr>
          <p:cNvPr id="138" name="Google Shape;138;p14"/>
          <p:cNvSpPr txBox="1">
            <a:spLocks noGrp="1"/>
          </p:cNvSpPr>
          <p:nvPr>
            <p:ph type="body" idx="1"/>
          </p:nvPr>
        </p:nvSpPr>
        <p:spPr>
          <a:xfrm>
            <a:off x="729450" y="2272888"/>
            <a:ext cx="7688400" cy="1580400"/>
          </a:xfrm>
          <a:prstGeom prst="rect">
            <a:avLst/>
          </a:prstGeom>
        </p:spPr>
        <p:txBody>
          <a:bodyPr spcFirstLastPara="1" wrap="square" lIns="91425" tIns="91425" rIns="91425" bIns="91425" anchor="t" anchorCtr="0">
            <a:noAutofit/>
          </a:bodyPr>
          <a:lstStyle>
            <a:lvl1pPr marL="457200" lvl="0" indent="-311150" rtl="0">
              <a:spcBef>
                <a:spcPts val="0"/>
              </a:spcBef>
              <a:spcAft>
                <a:spcPts val="0"/>
              </a:spcAft>
              <a:buClr>
                <a:schemeClr val="lt1"/>
              </a:buClr>
              <a:buSzPts val="1300"/>
              <a:buChar char="●"/>
              <a:defRPr>
                <a:solidFill>
                  <a:schemeClr val="lt1"/>
                </a:solidFill>
              </a:defRPr>
            </a:lvl1pPr>
            <a:lvl2pPr marL="914400" lvl="1" indent="-298450" rtl="0">
              <a:spcBef>
                <a:spcPts val="1600"/>
              </a:spcBef>
              <a:spcAft>
                <a:spcPts val="0"/>
              </a:spcAft>
              <a:buClr>
                <a:schemeClr val="lt1"/>
              </a:buClr>
              <a:buSzPts val="1100"/>
              <a:buChar char="○"/>
              <a:defRPr>
                <a:solidFill>
                  <a:schemeClr val="lt1"/>
                </a:solidFill>
              </a:defRPr>
            </a:lvl2pPr>
            <a:lvl3pPr marL="1371600" lvl="2" indent="-298450" rtl="0">
              <a:spcBef>
                <a:spcPts val="1600"/>
              </a:spcBef>
              <a:spcAft>
                <a:spcPts val="0"/>
              </a:spcAft>
              <a:buClr>
                <a:schemeClr val="lt1"/>
              </a:buClr>
              <a:buSzPts val="1100"/>
              <a:buChar char="■"/>
              <a:defRPr>
                <a:solidFill>
                  <a:schemeClr val="lt1"/>
                </a:solidFill>
              </a:defRPr>
            </a:lvl3pPr>
            <a:lvl4pPr marL="1828800" lvl="3" indent="-298450" rtl="0">
              <a:spcBef>
                <a:spcPts val="1600"/>
              </a:spcBef>
              <a:spcAft>
                <a:spcPts val="0"/>
              </a:spcAft>
              <a:buClr>
                <a:schemeClr val="lt1"/>
              </a:buClr>
              <a:buSzPts val="1100"/>
              <a:buChar char="●"/>
              <a:defRPr>
                <a:solidFill>
                  <a:schemeClr val="lt1"/>
                </a:solidFill>
              </a:defRPr>
            </a:lvl4pPr>
            <a:lvl5pPr marL="2286000" lvl="4" indent="-298450" rtl="0">
              <a:spcBef>
                <a:spcPts val="1600"/>
              </a:spcBef>
              <a:spcAft>
                <a:spcPts val="0"/>
              </a:spcAft>
              <a:buClr>
                <a:schemeClr val="lt1"/>
              </a:buClr>
              <a:buSzPts val="1100"/>
              <a:buChar char="○"/>
              <a:defRPr>
                <a:solidFill>
                  <a:schemeClr val="lt1"/>
                </a:solidFill>
              </a:defRPr>
            </a:lvl5pPr>
            <a:lvl6pPr marL="2743200" lvl="5" indent="-298450" rtl="0">
              <a:spcBef>
                <a:spcPts val="1600"/>
              </a:spcBef>
              <a:spcAft>
                <a:spcPts val="0"/>
              </a:spcAft>
              <a:buClr>
                <a:schemeClr val="lt1"/>
              </a:buClr>
              <a:buSzPts val="1100"/>
              <a:buChar char="■"/>
              <a:defRPr>
                <a:solidFill>
                  <a:schemeClr val="lt1"/>
                </a:solidFill>
              </a:defRPr>
            </a:lvl6pPr>
            <a:lvl7pPr marL="3200400" lvl="6" indent="-298450" rtl="0">
              <a:spcBef>
                <a:spcPts val="1600"/>
              </a:spcBef>
              <a:spcAft>
                <a:spcPts val="0"/>
              </a:spcAft>
              <a:buClr>
                <a:schemeClr val="lt1"/>
              </a:buClr>
              <a:buSzPts val="1100"/>
              <a:buChar char="●"/>
              <a:defRPr>
                <a:solidFill>
                  <a:schemeClr val="lt1"/>
                </a:solidFill>
              </a:defRPr>
            </a:lvl7pPr>
            <a:lvl8pPr marL="3657600" lvl="7" indent="-298450" rtl="0">
              <a:spcBef>
                <a:spcPts val="1600"/>
              </a:spcBef>
              <a:spcAft>
                <a:spcPts val="0"/>
              </a:spcAft>
              <a:buClr>
                <a:schemeClr val="lt1"/>
              </a:buClr>
              <a:buSzPts val="1100"/>
              <a:buChar char="○"/>
              <a:defRPr>
                <a:solidFill>
                  <a:schemeClr val="lt1"/>
                </a:solidFill>
              </a:defRPr>
            </a:lvl8pPr>
            <a:lvl9pPr marL="4114800" lvl="8" indent="-298450" rtl="0">
              <a:spcBef>
                <a:spcPts val="1600"/>
              </a:spcBef>
              <a:spcAft>
                <a:spcPts val="1600"/>
              </a:spcAft>
              <a:buClr>
                <a:schemeClr val="lt1"/>
              </a:buClr>
              <a:buSzPts val="1100"/>
              <a:buChar char="■"/>
              <a:defRPr>
                <a:solidFill>
                  <a:schemeClr val="lt1"/>
                </a:solidFill>
              </a:defRPr>
            </a:lvl9pPr>
          </a:lstStyle>
          <a:p>
            <a:endParaRPr/>
          </a:p>
        </p:txBody>
      </p:sp>
      <p:sp>
        <p:nvSpPr>
          <p:cNvPr id="139" name="Google Shape;139;p14"/>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140" name="Google Shape;140;p14">
            <a:hlinkClick r:id=""/>
          </p:cNvPr>
          <p:cNvSpPr/>
          <p:nvPr/>
        </p:nvSpPr>
        <p:spPr>
          <a:xfrm>
            <a:off x="8280450" y="0"/>
            <a:ext cx="863400" cy="4542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41" name="Google Shape;141;p14">
            <a:hlinkClick r:id=""/>
          </p:cNvPr>
          <p:cNvCxnSpPr/>
          <p:nvPr/>
        </p:nvCxnSpPr>
        <p:spPr>
          <a:xfrm>
            <a:off x="8598817" y="216350"/>
            <a:ext cx="216300" cy="0"/>
          </a:xfrm>
          <a:prstGeom prst="straightConnector1">
            <a:avLst/>
          </a:prstGeom>
          <a:noFill/>
          <a:ln w="9525" cap="flat" cmpd="sng">
            <a:solidFill>
              <a:schemeClr val="lt2"/>
            </a:solidFill>
            <a:prstDash val="solid"/>
            <a:round/>
            <a:headEnd type="none" w="med" len="med"/>
            <a:tailEnd type="none" w="med" len="med"/>
          </a:ln>
        </p:spPr>
      </p:cxnSp>
      <p:cxnSp>
        <p:nvCxnSpPr>
          <p:cNvPr id="142" name="Google Shape;142;p14">
            <a:hlinkClick r:id=""/>
          </p:cNvPr>
          <p:cNvCxnSpPr/>
          <p:nvPr/>
        </p:nvCxnSpPr>
        <p:spPr>
          <a:xfrm>
            <a:off x="8598817" y="250138"/>
            <a:ext cx="216300" cy="0"/>
          </a:xfrm>
          <a:prstGeom prst="straightConnector1">
            <a:avLst/>
          </a:prstGeom>
          <a:noFill/>
          <a:ln w="9525" cap="flat" cmpd="sng">
            <a:solidFill>
              <a:schemeClr val="lt2"/>
            </a:solidFill>
            <a:prstDash val="solid"/>
            <a:round/>
            <a:headEnd type="none" w="med" len="med"/>
            <a:tailEnd type="none" w="med" len="med"/>
          </a:ln>
        </p:spPr>
      </p:cxnSp>
      <p:cxnSp>
        <p:nvCxnSpPr>
          <p:cNvPr id="143" name="Google Shape;143;p14">
            <a:hlinkClick r:id=""/>
          </p:cNvPr>
          <p:cNvCxnSpPr/>
          <p:nvPr/>
        </p:nvCxnSpPr>
        <p:spPr>
          <a:xfrm>
            <a:off x="8598817" y="283925"/>
            <a:ext cx="216300" cy="0"/>
          </a:xfrm>
          <a:prstGeom prst="straightConnector1">
            <a:avLst/>
          </a:prstGeom>
          <a:noFill/>
          <a:ln w="9525" cap="flat" cmpd="sng">
            <a:solidFill>
              <a:schemeClr val="lt2"/>
            </a:solidFill>
            <a:prstDash val="solid"/>
            <a:round/>
            <a:headEnd type="none" w="med" len="med"/>
            <a:tailEnd type="none" w="med" len="med"/>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4"/>
        <p:cNvGrpSpPr/>
        <p:nvPr/>
      </p:nvGrpSpPr>
      <p:grpSpPr>
        <a:xfrm>
          <a:off x="0" y="0"/>
          <a:ext cx="0" cy="0"/>
          <a:chOff x="0" y="0"/>
          <a:chExt cx="0" cy="0"/>
        </a:xfrm>
      </p:grpSpPr>
      <p:sp>
        <p:nvSpPr>
          <p:cNvPr id="145" name="Google Shape;145;p1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146" name="Google Shape;146;p15">
            <a:hlinkClick r:id=""/>
          </p:cNvPr>
          <p:cNvSpPr/>
          <p:nvPr/>
        </p:nvSpPr>
        <p:spPr>
          <a:xfrm>
            <a:off x="8280450" y="0"/>
            <a:ext cx="863400" cy="454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47" name="Google Shape;147;p15">
            <a:hlinkClick r:id=""/>
          </p:cNvPr>
          <p:cNvCxnSpPr/>
          <p:nvPr/>
        </p:nvCxnSpPr>
        <p:spPr>
          <a:xfrm>
            <a:off x="8598817" y="216350"/>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148" name="Google Shape;148;p15">
            <a:hlinkClick r:id=""/>
          </p:cNvPr>
          <p:cNvCxnSpPr/>
          <p:nvPr/>
        </p:nvCxnSpPr>
        <p:spPr>
          <a:xfrm>
            <a:off x="8598817" y="250138"/>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149" name="Google Shape;149;p15">
            <a:hlinkClick r:id=""/>
          </p:cNvPr>
          <p:cNvCxnSpPr/>
          <p:nvPr/>
        </p:nvCxnSpPr>
        <p:spPr>
          <a:xfrm>
            <a:off x="8598817" y="283925"/>
            <a:ext cx="216300" cy="0"/>
          </a:xfrm>
          <a:prstGeom prst="straightConnector1">
            <a:avLst/>
          </a:prstGeom>
          <a:noFill/>
          <a:ln w="9525" cap="flat" cmpd="sng">
            <a:solidFill>
              <a:srgbClr val="B7B7B7"/>
            </a:solidFill>
            <a:prstDash val="solid"/>
            <a:round/>
            <a:headEnd type="none" w="med" len="med"/>
            <a:tailEnd type="none" w="med" len="med"/>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OC">
  <p:cSld name="SECTION_HEADER_1">
    <p:bg>
      <p:bgPr>
        <a:solidFill>
          <a:schemeClr val="dk1"/>
        </a:solidFill>
        <a:effectLst/>
      </p:bgPr>
    </p:bg>
    <p:spTree>
      <p:nvGrpSpPr>
        <p:cNvPr id="1" name="Shape 150"/>
        <p:cNvGrpSpPr/>
        <p:nvPr/>
      </p:nvGrpSpPr>
      <p:grpSpPr>
        <a:xfrm>
          <a:off x="0" y="0"/>
          <a:ext cx="0" cy="0"/>
          <a:chOff x="0" y="0"/>
          <a:chExt cx="0" cy="0"/>
        </a:xfrm>
      </p:grpSpPr>
      <p:sp>
        <p:nvSpPr>
          <p:cNvPr id="151" name="Google Shape;151;p16"/>
          <p:cNvSpPr txBox="1">
            <a:spLocks noGrp="1"/>
          </p:cNvSpPr>
          <p:nvPr>
            <p:ph type="title"/>
          </p:nvPr>
        </p:nvSpPr>
        <p:spPr>
          <a:xfrm>
            <a:off x="1308150" y="1318650"/>
            <a:ext cx="7110000" cy="5352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FFFFFF"/>
              </a:buClr>
              <a:buSzPts val="2600"/>
              <a:buNone/>
              <a:defRPr sz="2600">
                <a:solidFill>
                  <a:srgbClr val="FFFFFF"/>
                </a:solidFill>
              </a:defRPr>
            </a:lvl1pPr>
            <a:lvl2pPr lvl="1" rtl="0">
              <a:spcBef>
                <a:spcPts val="0"/>
              </a:spcBef>
              <a:spcAft>
                <a:spcPts val="0"/>
              </a:spcAft>
              <a:buClr>
                <a:srgbClr val="FFFFFF"/>
              </a:buClr>
              <a:buSzPts val="2600"/>
              <a:buNone/>
              <a:defRPr sz="2600">
                <a:solidFill>
                  <a:srgbClr val="FFFFFF"/>
                </a:solidFill>
              </a:defRPr>
            </a:lvl2pPr>
            <a:lvl3pPr lvl="2" rtl="0">
              <a:spcBef>
                <a:spcPts val="0"/>
              </a:spcBef>
              <a:spcAft>
                <a:spcPts val="0"/>
              </a:spcAft>
              <a:buClr>
                <a:srgbClr val="FFFFFF"/>
              </a:buClr>
              <a:buSzPts val="2600"/>
              <a:buNone/>
              <a:defRPr sz="2600">
                <a:solidFill>
                  <a:srgbClr val="FFFFFF"/>
                </a:solidFill>
              </a:defRPr>
            </a:lvl3pPr>
            <a:lvl4pPr lvl="3" rtl="0">
              <a:spcBef>
                <a:spcPts val="0"/>
              </a:spcBef>
              <a:spcAft>
                <a:spcPts val="0"/>
              </a:spcAft>
              <a:buClr>
                <a:srgbClr val="FFFFFF"/>
              </a:buClr>
              <a:buSzPts val="2600"/>
              <a:buNone/>
              <a:defRPr sz="2600">
                <a:solidFill>
                  <a:srgbClr val="FFFFFF"/>
                </a:solidFill>
              </a:defRPr>
            </a:lvl4pPr>
            <a:lvl5pPr lvl="4" rtl="0">
              <a:spcBef>
                <a:spcPts val="0"/>
              </a:spcBef>
              <a:spcAft>
                <a:spcPts val="0"/>
              </a:spcAft>
              <a:buClr>
                <a:srgbClr val="FFFFFF"/>
              </a:buClr>
              <a:buSzPts val="2600"/>
              <a:buNone/>
              <a:defRPr sz="2600">
                <a:solidFill>
                  <a:srgbClr val="FFFFFF"/>
                </a:solidFill>
              </a:defRPr>
            </a:lvl5pPr>
            <a:lvl6pPr lvl="5" rtl="0">
              <a:spcBef>
                <a:spcPts val="0"/>
              </a:spcBef>
              <a:spcAft>
                <a:spcPts val="0"/>
              </a:spcAft>
              <a:buClr>
                <a:srgbClr val="FFFFFF"/>
              </a:buClr>
              <a:buSzPts val="2600"/>
              <a:buNone/>
              <a:defRPr sz="2600">
                <a:solidFill>
                  <a:srgbClr val="FFFFFF"/>
                </a:solidFill>
              </a:defRPr>
            </a:lvl6pPr>
            <a:lvl7pPr lvl="6" rtl="0">
              <a:spcBef>
                <a:spcPts val="0"/>
              </a:spcBef>
              <a:spcAft>
                <a:spcPts val="0"/>
              </a:spcAft>
              <a:buClr>
                <a:srgbClr val="FFFFFF"/>
              </a:buClr>
              <a:buSzPts val="2600"/>
              <a:buNone/>
              <a:defRPr sz="2600">
                <a:solidFill>
                  <a:srgbClr val="FFFFFF"/>
                </a:solidFill>
              </a:defRPr>
            </a:lvl7pPr>
            <a:lvl8pPr lvl="7" rtl="0">
              <a:spcBef>
                <a:spcPts val="0"/>
              </a:spcBef>
              <a:spcAft>
                <a:spcPts val="0"/>
              </a:spcAft>
              <a:buClr>
                <a:srgbClr val="FFFFFF"/>
              </a:buClr>
              <a:buSzPts val="2600"/>
              <a:buNone/>
              <a:defRPr sz="2600">
                <a:solidFill>
                  <a:srgbClr val="FFFFFF"/>
                </a:solidFill>
              </a:defRPr>
            </a:lvl8pPr>
            <a:lvl9pPr lvl="8" rtl="0">
              <a:spcBef>
                <a:spcPts val="0"/>
              </a:spcBef>
              <a:spcAft>
                <a:spcPts val="0"/>
              </a:spcAft>
              <a:buClr>
                <a:srgbClr val="FFFFFF"/>
              </a:buClr>
              <a:buSzPts val="2600"/>
              <a:buNone/>
              <a:defRPr sz="2600">
                <a:solidFill>
                  <a:srgbClr val="FFFFFF"/>
                </a:solidFill>
              </a:defRPr>
            </a:lvl9pPr>
          </a:lstStyle>
          <a:p>
            <a:endParaRPr/>
          </a:p>
        </p:txBody>
      </p:sp>
      <p:sp>
        <p:nvSpPr>
          <p:cNvPr id="152" name="Google Shape;152;p16"/>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153" name="Google Shape;153;p16"/>
          <p:cNvSpPr txBox="1"/>
          <p:nvPr/>
        </p:nvSpPr>
        <p:spPr>
          <a:xfrm>
            <a:off x="226550" y="78500"/>
            <a:ext cx="998100" cy="321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600">
                <a:solidFill>
                  <a:srgbClr val="FFFFFF"/>
                </a:solidFill>
                <a:latin typeface="Raleway"/>
                <a:ea typeface="Raleway"/>
                <a:cs typeface="Raleway"/>
                <a:sym typeface="Raleway"/>
              </a:rPr>
              <a:t>Confidential</a:t>
            </a:r>
            <a:endParaRPr sz="600" b="1">
              <a:solidFill>
                <a:srgbClr val="FFFFFF"/>
              </a:solidFill>
              <a:latin typeface="Raleway"/>
              <a:ea typeface="Raleway"/>
              <a:cs typeface="Raleway"/>
              <a:sym typeface="Raleway"/>
            </a:endParaRPr>
          </a:p>
        </p:txBody>
      </p:sp>
      <p:sp>
        <p:nvSpPr>
          <p:cNvPr id="154" name="Google Shape;154;p16"/>
          <p:cNvSpPr txBox="1"/>
          <p:nvPr/>
        </p:nvSpPr>
        <p:spPr>
          <a:xfrm>
            <a:off x="1296767" y="78500"/>
            <a:ext cx="2100600" cy="321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600">
                <a:solidFill>
                  <a:srgbClr val="FFFFFF"/>
                </a:solidFill>
                <a:latin typeface="Raleway"/>
                <a:ea typeface="Raleway"/>
                <a:cs typeface="Raleway"/>
                <a:sym typeface="Raleway"/>
              </a:rPr>
              <a:t>Customized for </a:t>
            </a:r>
            <a:r>
              <a:rPr lang="en-GB" sz="600" b="1">
                <a:solidFill>
                  <a:srgbClr val="FFFFFF"/>
                </a:solidFill>
                <a:latin typeface="Raleway"/>
                <a:ea typeface="Raleway"/>
                <a:cs typeface="Raleway"/>
                <a:sym typeface="Raleway"/>
              </a:rPr>
              <a:t>Lorem Ipsum LLC</a:t>
            </a:r>
            <a:endParaRPr sz="600">
              <a:solidFill>
                <a:srgbClr val="FFFFFF"/>
              </a:solidFill>
              <a:latin typeface="Raleway"/>
              <a:ea typeface="Raleway"/>
              <a:cs typeface="Raleway"/>
              <a:sym typeface="Raleway"/>
            </a:endParaRPr>
          </a:p>
        </p:txBody>
      </p:sp>
      <p:sp>
        <p:nvSpPr>
          <p:cNvPr id="155" name="Google Shape;155;p16"/>
          <p:cNvSpPr txBox="1"/>
          <p:nvPr/>
        </p:nvSpPr>
        <p:spPr>
          <a:xfrm>
            <a:off x="8213935" y="78500"/>
            <a:ext cx="705900" cy="3219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GB" sz="600">
                <a:solidFill>
                  <a:srgbClr val="FFFFFF"/>
                </a:solidFill>
                <a:latin typeface="Raleway"/>
                <a:ea typeface="Raleway"/>
                <a:cs typeface="Raleway"/>
                <a:sym typeface="Raleway"/>
              </a:rPr>
              <a:t>Version 1.0</a:t>
            </a:r>
            <a:endParaRPr sz="600" b="1">
              <a:solidFill>
                <a:srgbClr val="FFFFFF"/>
              </a:solidFill>
              <a:latin typeface="Raleway"/>
              <a:ea typeface="Raleway"/>
              <a:cs typeface="Raleway"/>
              <a:sym typeface="Raleway"/>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_alt1">
  <p:cSld name="SECTION_HEADER_2">
    <p:bg>
      <p:bgPr>
        <a:solidFill>
          <a:srgbClr val="434343"/>
        </a:solidFill>
        <a:effectLst/>
      </p:bgPr>
    </p:bg>
    <p:spTree>
      <p:nvGrpSpPr>
        <p:cNvPr id="1" name="Shape 156"/>
        <p:cNvGrpSpPr/>
        <p:nvPr/>
      </p:nvGrpSpPr>
      <p:grpSpPr>
        <a:xfrm>
          <a:off x="0" y="0"/>
          <a:ext cx="0" cy="0"/>
          <a:chOff x="0" y="0"/>
          <a:chExt cx="0" cy="0"/>
        </a:xfrm>
      </p:grpSpPr>
      <p:grpSp>
        <p:nvGrpSpPr>
          <p:cNvPr id="157" name="Google Shape;157;p17"/>
          <p:cNvGrpSpPr/>
          <p:nvPr/>
        </p:nvGrpSpPr>
        <p:grpSpPr>
          <a:xfrm>
            <a:off x="830392" y="1191256"/>
            <a:ext cx="745763" cy="45826"/>
            <a:chOff x="4580561" y="2589004"/>
            <a:chExt cx="1064464" cy="25200"/>
          </a:xfrm>
        </p:grpSpPr>
        <p:sp>
          <p:nvSpPr>
            <p:cNvPr id="158" name="Google Shape;158;p17"/>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17"/>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0" name="Google Shape;160;p17"/>
          <p:cNvSpPr txBox="1">
            <a:spLocks noGrp="1"/>
          </p:cNvSpPr>
          <p:nvPr>
            <p:ph type="title"/>
          </p:nvPr>
        </p:nvSpPr>
        <p:spPr>
          <a:xfrm>
            <a:off x="729450" y="1322450"/>
            <a:ext cx="7688400" cy="1518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61" name="Google Shape;161;p17"/>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162" name="Google Shape;162;p17">
            <a:hlinkClick r:id=""/>
          </p:cNvPr>
          <p:cNvSpPr/>
          <p:nvPr/>
        </p:nvSpPr>
        <p:spPr>
          <a:xfrm>
            <a:off x="8280450" y="0"/>
            <a:ext cx="863400" cy="454200"/>
          </a:xfrm>
          <a:prstGeom prst="rect">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63" name="Google Shape;163;p17">
            <a:hlinkClick r:id=""/>
          </p:cNvPr>
          <p:cNvCxnSpPr/>
          <p:nvPr/>
        </p:nvCxnSpPr>
        <p:spPr>
          <a:xfrm>
            <a:off x="8598817" y="216350"/>
            <a:ext cx="216300" cy="0"/>
          </a:xfrm>
          <a:prstGeom prst="straightConnector1">
            <a:avLst/>
          </a:prstGeom>
          <a:noFill/>
          <a:ln w="9525" cap="flat" cmpd="sng">
            <a:solidFill>
              <a:schemeClr val="lt2"/>
            </a:solidFill>
            <a:prstDash val="solid"/>
            <a:round/>
            <a:headEnd type="none" w="med" len="med"/>
            <a:tailEnd type="none" w="med" len="med"/>
          </a:ln>
        </p:spPr>
      </p:cxnSp>
      <p:cxnSp>
        <p:nvCxnSpPr>
          <p:cNvPr id="164" name="Google Shape;164;p17">
            <a:hlinkClick r:id=""/>
          </p:cNvPr>
          <p:cNvCxnSpPr/>
          <p:nvPr/>
        </p:nvCxnSpPr>
        <p:spPr>
          <a:xfrm>
            <a:off x="8598817" y="250138"/>
            <a:ext cx="216300" cy="0"/>
          </a:xfrm>
          <a:prstGeom prst="straightConnector1">
            <a:avLst/>
          </a:prstGeom>
          <a:noFill/>
          <a:ln w="9525" cap="flat" cmpd="sng">
            <a:solidFill>
              <a:schemeClr val="lt2"/>
            </a:solidFill>
            <a:prstDash val="solid"/>
            <a:round/>
            <a:headEnd type="none" w="med" len="med"/>
            <a:tailEnd type="none" w="med" len="med"/>
          </a:ln>
        </p:spPr>
      </p:cxnSp>
      <p:cxnSp>
        <p:nvCxnSpPr>
          <p:cNvPr id="165" name="Google Shape;165;p17">
            <a:hlinkClick r:id=""/>
          </p:cNvPr>
          <p:cNvCxnSpPr/>
          <p:nvPr/>
        </p:nvCxnSpPr>
        <p:spPr>
          <a:xfrm>
            <a:off x="8598817" y="283925"/>
            <a:ext cx="216300" cy="0"/>
          </a:xfrm>
          <a:prstGeom prst="straightConnector1">
            <a:avLst/>
          </a:prstGeom>
          <a:noFill/>
          <a:ln w="9525" cap="flat" cmpd="sng">
            <a:solidFill>
              <a:schemeClr val="lt2"/>
            </a:solidFill>
            <a:prstDash val="solid"/>
            <a:round/>
            <a:headEnd type="none" w="med" len="med"/>
            <a:tailEnd type="none" w="med" len="med"/>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0"/>
        <p:cNvGrpSpPr/>
        <p:nvPr/>
      </p:nvGrpSpPr>
      <p:grpSpPr>
        <a:xfrm>
          <a:off x="0" y="0"/>
          <a:ext cx="0" cy="0"/>
          <a:chOff x="0" y="0"/>
          <a:chExt cx="0" cy="0"/>
        </a:xfrm>
      </p:grpSpPr>
      <p:grpSp>
        <p:nvGrpSpPr>
          <p:cNvPr id="171" name="Google Shape;171;p19"/>
          <p:cNvGrpSpPr/>
          <p:nvPr/>
        </p:nvGrpSpPr>
        <p:grpSpPr>
          <a:xfrm>
            <a:off x="830394" y="1191276"/>
            <a:ext cx="745764" cy="45826"/>
            <a:chOff x="4580561" y="2589004"/>
            <a:chExt cx="1064464" cy="25200"/>
          </a:xfrm>
        </p:grpSpPr>
        <p:sp>
          <p:nvSpPr>
            <p:cNvPr id="172" name="Google Shape;172;p19"/>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3" name="Google Shape;173;p19"/>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74" name="Google Shape;174;p19"/>
          <p:cNvSpPr txBox="1">
            <a:spLocks noGrp="1"/>
          </p:cNvSpPr>
          <p:nvPr>
            <p:ph type="ctrTitle"/>
          </p:nvPr>
        </p:nvSpPr>
        <p:spPr>
          <a:xfrm>
            <a:off x="729450" y="1322450"/>
            <a:ext cx="7688100" cy="16647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Clr>
                <a:schemeClr val="dk2"/>
              </a:buClr>
              <a:buSzPts val="4200"/>
              <a:buNone/>
              <a:defRPr sz="4200">
                <a:solidFill>
                  <a:schemeClr val="dk2"/>
                </a:solidFill>
              </a:defRPr>
            </a:lvl1pPr>
            <a:lvl2pPr lvl="1" algn="l" rtl="0">
              <a:lnSpc>
                <a:spcPct val="100000"/>
              </a:lnSpc>
              <a:spcBef>
                <a:spcPts val="0"/>
              </a:spcBef>
              <a:spcAft>
                <a:spcPts val="0"/>
              </a:spcAft>
              <a:buClr>
                <a:schemeClr val="dk2"/>
              </a:buClr>
              <a:buSzPts val="4200"/>
              <a:buNone/>
              <a:defRPr sz="4200">
                <a:solidFill>
                  <a:schemeClr val="dk2"/>
                </a:solidFill>
              </a:defRPr>
            </a:lvl2pPr>
            <a:lvl3pPr lvl="2" algn="l" rtl="0">
              <a:lnSpc>
                <a:spcPct val="100000"/>
              </a:lnSpc>
              <a:spcBef>
                <a:spcPts val="0"/>
              </a:spcBef>
              <a:spcAft>
                <a:spcPts val="0"/>
              </a:spcAft>
              <a:buClr>
                <a:schemeClr val="dk2"/>
              </a:buClr>
              <a:buSzPts val="4200"/>
              <a:buNone/>
              <a:defRPr sz="4200">
                <a:solidFill>
                  <a:schemeClr val="dk2"/>
                </a:solidFill>
              </a:defRPr>
            </a:lvl3pPr>
            <a:lvl4pPr lvl="3" algn="l" rtl="0">
              <a:lnSpc>
                <a:spcPct val="100000"/>
              </a:lnSpc>
              <a:spcBef>
                <a:spcPts val="0"/>
              </a:spcBef>
              <a:spcAft>
                <a:spcPts val="0"/>
              </a:spcAft>
              <a:buClr>
                <a:schemeClr val="dk2"/>
              </a:buClr>
              <a:buSzPts val="4200"/>
              <a:buNone/>
              <a:defRPr sz="4200">
                <a:solidFill>
                  <a:schemeClr val="dk2"/>
                </a:solidFill>
              </a:defRPr>
            </a:lvl4pPr>
            <a:lvl5pPr lvl="4" algn="l" rtl="0">
              <a:lnSpc>
                <a:spcPct val="100000"/>
              </a:lnSpc>
              <a:spcBef>
                <a:spcPts val="0"/>
              </a:spcBef>
              <a:spcAft>
                <a:spcPts val="0"/>
              </a:spcAft>
              <a:buClr>
                <a:schemeClr val="dk2"/>
              </a:buClr>
              <a:buSzPts val="4200"/>
              <a:buNone/>
              <a:defRPr sz="4200">
                <a:solidFill>
                  <a:schemeClr val="dk2"/>
                </a:solidFill>
              </a:defRPr>
            </a:lvl5pPr>
            <a:lvl6pPr lvl="5" algn="l" rtl="0">
              <a:lnSpc>
                <a:spcPct val="100000"/>
              </a:lnSpc>
              <a:spcBef>
                <a:spcPts val="0"/>
              </a:spcBef>
              <a:spcAft>
                <a:spcPts val="0"/>
              </a:spcAft>
              <a:buClr>
                <a:schemeClr val="dk2"/>
              </a:buClr>
              <a:buSzPts val="4200"/>
              <a:buNone/>
              <a:defRPr sz="4200">
                <a:solidFill>
                  <a:schemeClr val="dk2"/>
                </a:solidFill>
              </a:defRPr>
            </a:lvl6pPr>
            <a:lvl7pPr lvl="6" algn="l" rtl="0">
              <a:lnSpc>
                <a:spcPct val="100000"/>
              </a:lnSpc>
              <a:spcBef>
                <a:spcPts val="0"/>
              </a:spcBef>
              <a:spcAft>
                <a:spcPts val="0"/>
              </a:spcAft>
              <a:buClr>
                <a:schemeClr val="dk2"/>
              </a:buClr>
              <a:buSzPts val="4200"/>
              <a:buNone/>
              <a:defRPr sz="4200">
                <a:solidFill>
                  <a:schemeClr val="dk2"/>
                </a:solidFill>
              </a:defRPr>
            </a:lvl7pPr>
            <a:lvl8pPr lvl="7" algn="l" rtl="0">
              <a:lnSpc>
                <a:spcPct val="100000"/>
              </a:lnSpc>
              <a:spcBef>
                <a:spcPts val="0"/>
              </a:spcBef>
              <a:spcAft>
                <a:spcPts val="0"/>
              </a:spcAft>
              <a:buClr>
                <a:schemeClr val="dk2"/>
              </a:buClr>
              <a:buSzPts val="4200"/>
              <a:buNone/>
              <a:defRPr sz="4200">
                <a:solidFill>
                  <a:schemeClr val="dk2"/>
                </a:solidFill>
              </a:defRPr>
            </a:lvl8pPr>
            <a:lvl9pPr lvl="8" algn="l" rtl="0">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175" name="Google Shape;175;p19"/>
          <p:cNvSpPr txBox="1">
            <a:spLocks noGrp="1"/>
          </p:cNvSpPr>
          <p:nvPr>
            <p:ph type="subTitle" idx="1"/>
          </p:nvPr>
        </p:nvSpPr>
        <p:spPr>
          <a:xfrm>
            <a:off x="729627" y="3172900"/>
            <a:ext cx="7688100" cy="5412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SzPts val="1600"/>
              <a:buNone/>
              <a:defRPr sz="1600"/>
            </a:lvl1pPr>
            <a:lvl2pPr lvl="1" algn="l" rtl="0">
              <a:lnSpc>
                <a:spcPct val="100000"/>
              </a:lnSpc>
              <a:spcBef>
                <a:spcPts val="0"/>
              </a:spcBef>
              <a:spcAft>
                <a:spcPts val="0"/>
              </a:spcAft>
              <a:buSzPts val="1600"/>
              <a:buNone/>
              <a:defRPr sz="1600"/>
            </a:lvl2pPr>
            <a:lvl3pPr lvl="2" algn="l" rtl="0">
              <a:lnSpc>
                <a:spcPct val="100000"/>
              </a:lnSpc>
              <a:spcBef>
                <a:spcPts val="0"/>
              </a:spcBef>
              <a:spcAft>
                <a:spcPts val="0"/>
              </a:spcAft>
              <a:buSzPts val="1600"/>
              <a:buNone/>
              <a:defRPr sz="1600"/>
            </a:lvl3pPr>
            <a:lvl4pPr lvl="3" algn="l" rtl="0">
              <a:lnSpc>
                <a:spcPct val="100000"/>
              </a:lnSpc>
              <a:spcBef>
                <a:spcPts val="0"/>
              </a:spcBef>
              <a:spcAft>
                <a:spcPts val="0"/>
              </a:spcAft>
              <a:buSzPts val="1600"/>
              <a:buNone/>
              <a:defRPr sz="1600"/>
            </a:lvl4pPr>
            <a:lvl5pPr lvl="4" algn="l" rtl="0">
              <a:lnSpc>
                <a:spcPct val="100000"/>
              </a:lnSpc>
              <a:spcBef>
                <a:spcPts val="0"/>
              </a:spcBef>
              <a:spcAft>
                <a:spcPts val="0"/>
              </a:spcAft>
              <a:buSzPts val="1600"/>
              <a:buNone/>
              <a:defRPr sz="1600"/>
            </a:lvl5pPr>
            <a:lvl6pPr lvl="5" algn="l" rtl="0">
              <a:lnSpc>
                <a:spcPct val="100000"/>
              </a:lnSpc>
              <a:spcBef>
                <a:spcPts val="0"/>
              </a:spcBef>
              <a:spcAft>
                <a:spcPts val="0"/>
              </a:spcAft>
              <a:buSzPts val="1600"/>
              <a:buNone/>
              <a:defRPr sz="1600"/>
            </a:lvl6pPr>
            <a:lvl7pPr lvl="6" algn="l" rtl="0">
              <a:lnSpc>
                <a:spcPct val="100000"/>
              </a:lnSpc>
              <a:spcBef>
                <a:spcPts val="0"/>
              </a:spcBef>
              <a:spcAft>
                <a:spcPts val="0"/>
              </a:spcAft>
              <a:buSzPts val="1600"/>
              <a:buNone/>
              <a:defRPr sz="1600"/>
            </a:lvl7pPr>
            <a:lvl8pPr lvl="7" algn="l" rtl="0">
              <a:lnSpc>
                <a:spcPct val="100000"/>
              </a:lnSpc>
              <a:spcBef>
                <a:spcPts val="0"/>
              </a:spcBef>
              <a:spcAft>
                <a:spcPts val="0"/>
              </a:spcAft>
              <a:buSzPts val="1600"/>
              <a:buNone/>
              <a:defRPr sz="1600"/>
            </a:lvl8pPr>
            <a:lvl9pPr lvl="8" algn="l" rtl="0">
              <a:lnSpc>
                <a:spcPct val="100000"/>
              </a:lnSpc>
              <a:spcBef>
                <a:spcPts val="0"/>
              </a:spcBef>
              <a:spcAft>
                <a:spcPts val="0"/>
              </a:spcAft>
              <a:buSzPts val="1600"/>
              <a:buNone/>
              <a:defRPr sz="1600"/>
            </a:lvl9pPr>
          </a:lstStyle>
          <a:p>
            <a:endParaRPr/>
          </a:p>
        </p:txBody>
      </p:sp>
      <p:sp>
        <p:nvSpPr>
          <p:cNvPr id="176" name="Google Shape;176;p19"/>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77"/>
        <p:cNvGrpSpPr/>
        <p:nvPr/>
      </p:nvGrpSpPr>
      <p:grpSpPr>
        <a:xfrm>
          <a:off x="0" y="0"/>
          <a:ext cx="0" cy="0"/>
          <a:chOff x="0" y="0"/>
          <a:chExt cx="0" cy="0"/>
        </a:xfrm>
      </p:grpSpPr>
      <p:sp>
        <p:nvSpPr>
          <p:cNvPr id="178" name="Google Shape;178;p20"/>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79" name="Google Shape;179;p20"/>
          <p:cNvGrpSpPr/>
          <p:nvPr/>
        </p:nvGrpSpPr>
        <p:grpSpPr>
          <a:xfrm>
            <a:off x="830394" y="1191276"/>
            <a:ext cx="745764" cy="45826"/>
            <a:chOff x="4580561" y="2589004"/>
            <a:chExt cx="1064464" cy="25200"/>
          </a:xfrm>
        </p:grpSpPr>
        <p:sp>
          <p:nvSpPr>
            <p:cNvPr id="180" name="Google Shape;180;p20"/>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1" name="Google Shape;181;p20"/>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82" name="Google Shape;182;p20"/>
          <p:cNvSpPr txBox="1">
            <a:spLocks noGrp="1"/>
          </p:cNvSpPr>
          <p:nvPr>
            <p:ph type="title"/>
          </p:nvPr>
        </p:nvSpPr>
        <p:spPr>
          <a:xfrm>
            <a:off x="730000" y="1318650"/>
            <a:ext cx="3300900" cy="13815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Clr>
                <a:schemeClr val="dk2"/>
              </a:buClr>
              <a:buSzPts val="2600"/>
              <a:buNone/>
              <a:defRPr sz="2600">
                <a:solidFill>
                  <a:schemeClr val="dk2"/>
                </a:solidFill>
              </a:defRPr>
            </a:lvl1pPr>
            <a:lvl2pPr lvl="1" algn="l" rtl="0">
              <a:lnSpc>
                <a:spcPct val="100000"/>
              </a:lnSpc>
              <a:spcBef>
                <a:spcPts val="0"/>
              </a:spcBef>
              <a:spcAft>
                <a:spcPts val="0"/>
              </a:spcAft>
              <a:buClr>
                <a:schemeClr val="dk2"/>
              </a:buClr>
              <a:buSzPts val="2600"/>
              <a:buNone/>
              <a:defRPr sz="2600">
                <a:solidFill>
                  <a:schemeClr val="dk2"/>
                </a:solidFill>
              </a:defRPr>
            </a:lvl2pPr>
            <a:lvl3pPr lvl="2" algn="l" rtl="0">
              <a:lnSpc>
                <a:spcPct val="100000"/>
              </a:lnSpc>
              <a:spcBef>
                <a:spcPts val="0"/>
              </a:spcBef>
              <a:spcAft>
                <a:spcPts val="0"/>
              </a:spcAft>
              <a:buClr>
                <a:schemeClr val="dk2"/>
              </a:buClr>
              <a:buSzPts val="2600"/>
              <a:buNone/>
              <a:defRPr sz="2600">
                <a:solidFill>
                  <a:schemeClr val="dk2"/>
                </a:solidFill>
              </a:defRPr>
            </a:lvl3pPr>
            <a:lvl4pPr lvl="3" algn="l" rtl="0">
              <a:lnSpc>
                <a:spcPct val="100000"/>
              </a:lnSpc>
              <a:spcBef>
                <a:spcPts val="0"/>
              </a:spcBef>
              <a:spcAft>
                <a:spcPts val="0"/>
              </a:spcAft>
              <a:buClr>
                <a:schemeClr val="dk2"/>
              </a:buClr>
              <a:buSzPts val="2600"/>
              <a:buNone/>
              <a:defRPr sz="2600">
                <a:solidFill>
                  <a:schemeClr val="dk2"/>
                </a:solidFill>
              </a:defRPr>
            </a:lvl4pPr>
            <a:lvl5pPr lvl="4" algn="l" rtl="0">
              <a:lnSpc>
                <a:spcPct val="100000"/>
              </a:lnSpc>
              <a:spcBef>
                <a:spcPts val="0"/>
              </a:spcBef>
              <a:spcAft>
                <a:spcPts val="0"/>
              </a:spcAft>
              <a:buClr>
                <a:schemeClr val="dk2"/>
              </a:buClr>
              <a:buSzPts val="2600"/>
              <a:buNone/>
              <a:defRPr sz="2600">
                <a:solidFill>
                  <a:schemeClr val="dk2"/>
                </a:solidFill>
              </a:defRPr>
            </a:lvl5pPr>
            <a:lvl6pPr lvl="5" algn="l" rtl="0">
              <a:lnSpc>
                <a:spcPct val="100000"/>
              </a:lnSpc>
              <a:spcBef>
                <a:spcPts val="0"/>
              </a:spcBef>
              <a:spcAft>
                <a:spcPts val="0"/>
              </a:spcAft>
              <a:buClr>
                <a:schemeClr val="dk2"/>
              </a:buClr>
              <a:buSzPts val="2600"/>
              <a:buNone/>
              <a:defRPr sz="2600">
                <a:solidFill>
                  <a:schemeClr val="dk2"/>
                </a:solidFill>
              </a:defRPr>
            </a:lvl6pPr>
            <a:lvl7pPr lvl="6" algn="l" rtl="0">
              <a:lnSpc>
                <a:spcPct val="100000"/>
              </a:lnSpc>
              <a:spcBef>
                <a:spcPts val="0"/>
              </a:spcBef>
              <a:spcAft>
                <a:spcPts val="0"/>
              </a:spcAft>
              <a:buClr>
                <a:schemeClr val="dk2"/>
              </a:buClr>
              <a:buSzPts val="2600"/>
              <a:buNone/>
              <a:defRPr sz="2600">
                <a:solidFill>
                  <a:schemeClr val="dk2"/>
                </a:solidFill>
              </a:defRPr>
            </a:lvl7pPr>
            <a:lvl8pPr lvl="7" algn="l" rtl="0">
              <a:lnSpc>
                <a:spcPct val="100000"/>
              </a:lnSpc>
              <a:spcBef>
                <a:spcPts val="0"/>
              </a:spcBef>
              <a:spcAft>
                <a:spcPts val="0"/>
              </a:spcAft>
              <a:buClr>
                <a:schemeClr val="dk2"/>
              </a:buClr>
              <a:buSzPts val="2600"/>
              <a:buNone/>
              <a:defRPr sz="2600">
                <a:solidFill>
                  <a:schemeClr val="dk2"/>
                </a:solidFill>
              </a:defRPr>
            </a:lvl8pPr>
            <a:lvl9pPr lvl="8" algn="l" rtl="0">
              <a:lnSpc>
                <a:spcPct val="100000"/>
              </a:lnSpc>
              <a:spcBef>
                <a:spcPts val="0"/>
              </a:spcBef>
              <a:spcAft>
                <a:spcPts val="0"/>
              </a:spcAft>
              <a:buClr>
                <a:schemeClr val="dk2"/>
              </a:buClr>
              <a:buSzPts val="2600"/>
              <a:buNone/>
              <a:defRPr sz="2600">
                <a:solidFill>
                  <a:schemeClr val="dk2"/>
                </a:solidFill>
              </a:defRPr>
            </a:lvl9pPr>
          </a:lstStyle>
          <a:p>
            <a:endParaRPr/>
          </a:p>
        </p:txBody>
      </p:sp>
      <p:sp>
        <p:nvSpPr>
          <p:cNvPr id="183" name="Google Shape;183;p20"/>
          <p:cNvSpPr txBox="1">
            <a:spLocks noGrp="1"/>
          </p:cNvSpPr>
          <p:nvPr>
            <p:ph type="body" idx="1"/>
          </p:nvPr>
        </p:nvSpPr>
        <p:spPr>
          <a:xfrm>
            <a:off x="721225" y="2781725"/>
            <a:ext cx="3300900" cy="1597500"/>
          </a:xfrm>
          <a:prstGeom prst="rect">
            <a:avLst/>
          </a:prstGeom>
          <a:noFill/>
          <a:ln>
            <a:noFill/>
          </a:ln>
        </p:spPr>
        <p:txBody>
          <a:bodyPr spcFirstLastPara="1" wrap="square" lIns="91425" tIns="91425" rIns="91425" bIns="91425" anchor="t" anchorCtr="0">
            <a:noAutofit/>
          </a:bodyPr>
          <a:lstStyle>
            <a:lvl1pPr marL="457200" lvl="0" indent="-311150" algn="l" rtl="0">
              <a:lnSpc>
                <a:spcPct val="115000"/>
              </a:lnSpc>
              <a:spcBef>
                <a:spcPts val="0"/>
              </a:spcBef>
              <a:spcAft>
                <a:spcPts val="0"/>
              </a:spcAft>
              <a:buSzPts val="1300"/>
              <a:buChar char="●"/>
              <a:defRPr/>
            </a:lvl1pPr>
            <a:lvl2pPr marL="914400" lvl="1" indent="-298450" algn="l" rtl="0">
              <a:lnSpc>
                <a:spcPct val="115000"/>
              </a:lnSpc>
              <a:spcBef>
                <a:spcPts val="1600"/>
              </a:spcBef>
              <a:spcAft>
                <a:spcPts val="0"/>
              </a:spcAft>
              <a:buSzPts val="1100"/>
              <a:buChar char="○"/>
              <a:defRPr/>
            </a:lvl2pPr>
            <a:lvl3pPr marL="1371600" lvl="2" indent="-298450" algn="l" rtl="0">
              <a:lnSpc>
                <a:spcPct val="115000"/>
              </a:lnSpc>
              <a:spcBef>
                <a:spcPts val="1600"/>
              </a:spcBef>
              <a:spcAft>
                <a:spcPts val="0"/>
              </a:spcAft>
              <a:buSzPts val="1100"/>
              <a:buChar char="■"/>
              <a:defRPr/>
            </a:lvl3pPr>
            <a:lvl4pPr marL="1828800" lvl="3" indent="-298450" algn="l" rtl="0">
              <a:lnSpc>
                <a:spcPct val="115000"/>
              </a:lnSpc>
              <a:spcBef>
                <a:spcPts val="1600"/>
              </a:spcBef>
              <a:spcAft>
                <a:spcPts val="0"/>
              </a:spcAft>
              <a:buSzPts val="1100"/>
              <a:buChar char="●"/>
              <a:defRPr/>
            </a:lvl4pPr>
            <a:lvl5pPr marL="2286000" lvl="4" indent="-298450" algn="l" rtl="0">
              <a:lnSpc>
                <a:spcPct val="115000"/>
              </a:lnSpc>
              <a:spcBef>
                <a:spcPts val="1600"/>
              </a:spcBef>
              <a:spcAft>
                <a:spcPts val="0"/>
              </a:spcAft>
              <a:buSzPts val="1100"/>
              <a:buChar char="○"/>
              <a:defRPr/>
            </a:lvl5pPr>
            <a:lvl6pPr marL="2743200" lvl="5" indent="-298450" algn="l" rtl="0">
              <a:lnSpc>
                <a:spcPct val="115000"/>
              </a:lnSpc>
              <a:spcBef>
                <a:spcPts val="1600"/>
              </a:spcBef>
              <a:spcAft>
                <a:spcPts val="0"/>
              </a:spcAft>
              <a:buSzPts val="1100"/>
              <a:buChar char="■"/>
              <a:defRPr/>
            </a:lvl6pPr>
            <a:lvl7pPr marL="3200400" lvl="6" indent="-298450" algn="l" rtl="0">
              <a:lnSpc>
                <a:spcPct val="115000"/>
              </a:lnSpc>
              <a:spcBef>
                <a:spcPts val="1600"/>
              </a:spcBef>
              <a:spcAft>
                <a:spcPts val="0"/>
              </a:spcAft>
              <a:buSzPts val="1100"/>
              <a:buChar char="●"/>
              <a:defRPr/>
            </a:lvl7pPr>
            <a:lvl8pPr marL="3657600" lvl="7" indent="-298450" algn="l" rtl="0">
              <a:lnSpc>
                <a:spcPct val="115000"/>
              </a:lnSpc>
              <a:spcBef>
                <a:spcPts val="1600"/>
              </a:spcBef>
              <a:spcAft>
                <a:spcPts val="0"/>
              </a:spcAft>
              <a:buSzPts val="1100"/>
              <a:buChar char="○"/>
              <a:defRPr/>
            </a:lvl8pPr>
            <a:lvl9pPr marL="4114800" lvl="8" indent="-298450" algn="l" rtl="0">
              <a:lnSpc>
                <a:spcPct val="115000"/>
              </a:lnSpc>
              <a:spcBef>
                <a:spcPts val="1600"/>
              </a:spcBef>
              <a:spcAft>
                <a:spcPts val="1600"/>
              </a:spcAft>
              <a:buSzPts val="1100"/>
              <a:buChar char="■"/>
              <a:defRPr/>
            </a:lvl9pPr>
          </a:lstStyle>
          <a:p>
            <a:endParaRPr/>
          </a:p>
        </p:txBody>
      </p:sp>
      <p:sp>
        <p:nvSpPr>
          <p:cNvPr id="184" name="Google Shape;184;p20"/>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185" name="Google Shape;185;p20"/>
          <p:cNvSpPr/>
          <p:nvPr/>
        </p:nvSpPr>
        <p:spPr>
          <a:xfrm>
            <a:off x="8280450" y="0"/>
            <a:ext cx="863400" cy="4542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186" name="Google Shape;186;p20"/>
          <p:cNvCxnSpPr/>
          <p:nvPr/>
        </p:nvCxnSpPr>
        <p:spPr>
          <a:xfrm>
            <a:off x="8598817" y="216350"/>
            <a:ext cx="216300" cy="0"/>
          </a:xfrm>
          <a:prstGeom prst="straightConnector1">
            <a:avLst/>
          </a:prstGeom>
          <a:noFill/>
          <a:ln w="9525" cap="flat" cmpd="sng">
            <a:solidFill>
              <a:srgbClr val="B7B7B7"/>
            </a:solidFill>
            <a:prstDash val="solid"/>
            <a:round/>
            <a:headEnd type="none" w="sm" len="sm"/>
            <a:tailEnd type="none" w="sm" len="sm"/>
          </a:ln>
        </p:spPr>
      </p:cxnSp>
      <p:cxnSp>
        <p:nvCxnSpPr>
          <p:cNvPr id="187" name="Google Shape;187;p20"/>
          <p:cNvCxnSpPr/>
          <p:nvPr/>
        </p:nvCxnSpPr>
        <p:spPr>
          <a:xfrm>
            <a:off x="8598817" y="250138"/>
            <a:ext cx="216300" cy="0"/>
          </a:xfrm>
          <a:prstGeom prst="straightConnector1">
            <a:avLst/>
          </a:prstGeom>
          <a:noFill/>
          <a:ln w="9525" cap="flat" cmpd="sng">
            <a:solidFill>
              <a:srgbClr val="B7B7B7"/>
            </a:solidFill>
            <a:prstDash val="solid"/>
            <a:round/>
            <a:headEnd type="none" w="sm" len="sm"/>
            <a:tailEnd type="none" w="sm" len="sm"/>
          </a:ln>
        </p:spPr>
      </p:cxnSp>
      <p:cxnSp>
        <p:nvCxnSpPr>
          <p:cNvPr id="188" name="Google Shape;188;p20"/>
          <p:cNvCxnSpPr/>
          <p:nvPr/>
        </p:nvCxnSpPr>
        <p:spPr>
          <a:xfrm>
            <a:off x="8598817" y="283925"/>
            <a:ext cx="216300" cy="0"/>
          </a:xfrm>
          <a:prstGeom prst="straightConnector1">
            <a:avLst/>
          </a:prstGeom>
          <a:noFill/>
          <a:ln w="9525" cap="flat" cmpd="sng">
            <a:solidFill>
              <a:srgbClr val="B7B7B7"/>
            </a:solidFill>
            <a:prstDash val="solid"/>
            <a:round/>
            <a:headEnd type="none" w="sm" len="sm"/>
            <a:tailEnd type="none" w="sm" len="sm"/>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9"/>
        <p:cNvGrpSpPr/>
        <p:nvPr/>
      </p:nvGrpSpPr>
      <p:grpSpPr>
        <a:xfrm>
          <a:off x="0" y="0"/>
          <a:ext cx="0" cy="0"/>
          <a:chOff x="0" y="0"/>
          <a:chExt cx="0" cy="0"/>
        </a:xfrm>
      </p:grpSpPr>
      <p:sp>
        <p:nvSpPr>
          <p:cNvPr id="190" name="Google Shape;190;p21"/>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91" name="Google Shape;191;p21"/>
          <p:cNvGrpSpPr/>
          <p:nvPr/>
        </p:nvGrpSpPr>
        <p:grpSpPr>
          <a:xfrm>
            <a:off x="830394" y="1191276"/>
            <a:ext cx="745764" cy="45826"/>
            <a:chOff x="4580561" y="2589004"/>
            <a:chExt cx="1064464" cy="25200"/>
          </a:xfrm>
        </p:grpSpPr>
        <p:sp>
          <p:nvSpPr>
            <p:cNvPr id="192" name="Google Shape;192;p21"/>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3" name="Google Shape;193;p21"/>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94" name="Google Shape;194;p21"/>
          <p:cNvSpPr txBox="1">
            <a:spLocks noGrp="1"/>
          </p:cNvSpPr>
          <p:nvPr>
            <p:ph type="title"/>
          </p:nvPr>
        </p:nvSpPr>
        <p:spPr>
          <a:xfrm>
            <a:off x="729450" y="1318650"/>
            <a:ext cx="7688700" cy="5352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Clr>
                <a:schemeClr val="dk2"/>
              </a:buClr>
              <a:buSzPts val="2600"/>
              <a:buNone/>
              <a:defRPr sz="2600">
                <a:solidFill>
                  <a:schemeClr val="dk2"/>
                </a:solidFill>
              </a:defRPr>
            </a:lvl1pPr>
            <a:lvl2pPr lvl="1" algn="l" rtl="0">
              <a:lnSpc>
                <a:spcPct val="100000"/>
              </a:lnSpc>
              <a:spcBef>
                <a:spcPts val="0"/>
              </a:spcBef>
              <a:spcAft>
                <a:spcPts val="0"/>
              </a:spcAft>
              <a:buClr>
                <a:schemeClr val="dk2"/>
              </a:buClr>
              <a:buSzPts val="2600"/>
              <a:buNone/>
              <a:defRPr sz="2600">
                <a:solidFill>
                  <a:schemeClr val="dk2"/>
                </a:solidFill>
              </a:defRPr>
            </a:lvl2pPr>
            <a:lvl3pPr lvl="2" algn="l" rtl="0">
              <a:lnSpc>
                <a:spcPct val="100000"/>
              </a:lnSpc>
              <a:spcBef>
                <a:spcPts val="0"/>
              </a:spcBef>
              <a:spcAft>
                <a:spcPts val="0"/>
              </a:spcAft>
              <a:buClr>
                <a:schemeClr val="dk2"/>
              </a:buClr>
              <a:buSzPts val="2600"/>
              <a:buNone/>
              <a:defRPr sz="2600">
                <a:solidFill>
                  <a:schemeClr val="dk2"/>
                </a:solidFill>
              </a:defRPr>
            </a:lvl3pPr>
            <a:lvl4pPr lvl="3" algn="l" rtl="0">
              <a:lnSpc>
                <a:spcPct val="100000"/>
              </a:lnSpc>
              <a:spcBef>
                <a:spcPts val="0"/>
              </a:spcBef>
              <a:spcAft>
                <a:spcPts val="0"/>
              </a:spcAft>
              <a:buClr>
                <a:schemeClr val="dk2"/>
              </a:buClr>
              <a:buSzPts val="2600"/>
              <a:buNone/>
              <a:defRPr sz="2600">
                <a:solidFill>
                  <a:schemeClr val="dk2"/>
                </a:solidFill>
              </a:defRPr>
            </a:lvl4pPr>
            <a:lvl5pPr lvl="4" algn="l" rtl="0">
              <a:lnSpc>
                <a:spcPct val="100000"/>
              </a:lnSpc>
              <a:spcBef>
                <a:spcPts val="0"/>
              </a:spcBef>
              <a:spcAft>
                <a:spcPts val="0"/>
              </a:spcAft>
              <a:buClr>
                <a:schemeClr val="dk2"/>
              </a:buClr>
              <a:buSzPts val="2600"/>
              <a:buNone/>
              <a:defRPr sz="2600">
                <a:solidFill>
                  <a:schemeClr val="dk2"/>
                </a:solidFill>
              </a:defRPr>
            </a:lvl5pPr>
            <a:lvl6pPr lvl="5" algn="l" rtl="0">
              <a:lnSpc>
                <a:spcPct val="100000"/>
              </a:lnSpc>
              <a:spcBef>
                <a:spcPts val="0"/>
              </a:spcBef>
              <a:spcAft>
                <a:spcPts val="0"/>
              </a:spcAft>
              <a:buClr>
                <a:schemeClr val="dk2"/>
              </a:buClr>
              <a:buSzPts val="2600"/>
              <a:buNone/>
              <a:defRPr sz="2600">
                <a:solidFill>
                  <a:schemeClr val="dk2"/>
                </a:solidFill>
              </a:defRPr>
            </a:lvl6pPr>
            <a:lvl7pPr lvl="6" algn="l" rtl="0">
              <a:lnSpc>
                <a:spcPct val="100000"/>
              </a:lnSpc>
              <a:spcBef>
                <a:spcPts val="0"/>
              </a:spcBef>
              <a:spcAft>
                <a:spcPts val="0"/>
              </a:spcAft>
              <a:buClr>
                <a:schemeClr val="dk2"/>
              </a:buClr>
              <a:buSzPts val="2600"/>
              <a:buNone/>
              <a:defRPr sz="2600">
                <a:solidFill>
                  <a:schemeClr val="dk2"/>
                </a:solidFill>
              </a:defRPr>
            </a:lvl7pPr>
            <a:lvl8pPr lvl="7" algn="l" rtl="0">
              <a:lnSpc>
                <a:spcPct val="100000"/>
              </a:lnSpc>
              <a:spcBef>
                <a:spcPts val="0"/>
              </a:spcBef>
              <a:spcAft>
                <a:spcPts val="0"/>
              </a:spcAft>
              <a:buClr>
                <a:schemeClr val="dk2"/>
              </a:buClr>
              <a:buSzPts val="2600"/>
              <a:buNone/>
              <a:defRPr sz="2600">
                <a:solidFill>
                  <a:schemeClr val="dk2"/>
                </a:solidFill>
              </a:defRPr>
            </a:lvl8pPr>
            <a:lvl9pPr lvl="8" algn="l" rtl="0">
              <a:lnSpc>
                <a:spcPct val="100000"/>
              </a:lnSpc>
              <a:spcBef>
                <a:spcPts val="0"/>
              </a:spcBef>
              <a:spcAft>
                <a:spcPts val="0"/>
              </a:spcAft>
              <a:buClr>
                <a:schemeClr val="dk2"/>
              </a:buClr>
              <a:buSzPts val="2600"/>
              <a:buNone/>
              <a:defRPr sz="2600">
                <a:solidFill>
                  <a:schemeClr val="dk2"/>
                </a:solidFill>
              </a:defRPr>
            </a:lvl9pPr>
          </a:lstStyle>
          <a:p>
            <a:endParaRPr/>
          </a:p>
        </p:txBody>
      </p:sp>
      <p:sp>
        <p:nvSpPr>
          <p:cNvPr id="195" name="Google Shape;195;p21"/>
          <p:cNvSpPr txBox="1">
            <a:spLocks noGrp="1"/>
          </p:cNvSpPr>
          <p:nvPr>
            <p:ph type="body" idx="1"/>
          </p:nvPr>
        </p:nvSpPr>
        <p:spPr>
          <a:xfrm>
            <a:off x="729450" y="2078875"/>
            <a:ext cx="7688700" cy="2261100"/>
          </a:xfrm>
          <a:prstGeom prst="rect">
            <a:avLst/>
          </a:prstGeom>
          <a:noFill/>
          <a:ln>
            <a:noFill/>
          </a:ln>
        </p:spPr>
        <p:txBody>
          <a:bodyPr spcFirstLastPara="1" wrap="square" lIns="91425" tIns="91425" rIns="91425" bIns="91425" anchor="t" anchorCtr="0">
            <a:noAutofit/>
          </a:bodyPr>
          <a:lstStyle>
            <a:lvl1pPr marL="457200" lvl="0" indent="-311150" algn="l" rtl="0">
              <a:lnSpc>
                <a:spcPct val="115000"/>
              </a:lnSpc>
              <a:spcBef>
                <a:spcPts val="0"/>
              </a:spcBef>
              <a:spcAft>
                <a:spcPts val="0"/>
              </a:spcAft>
              <a:buSzPts val="1300"/>
              <a:buChar char="●"/>
              <a:defRPr/>
            </a:lvl1pPr>
            <a:lvl2pPr marL="914400" lvl="1" indent="-298450" algn="l" rtl="0">
              <a:lnSpc>
                <a:spcPct val="115000"/>
              </a:lnSpc>
              <a:spcBef>
                <a:spcPts val="1600"/>
              </a:spcBef>
              <a:spcAft>
                <a:spcPts val="0"/>
              </a:spcAft>
              <a:buSzPts val="1100"/>
              <a:buChar char="○"/>
              <a:defRPr/>
            </a:lvl2pPr>
            <a:lvl3pPr marL="1371600" lvl="2" indent="-298450" algn="l" rtl="0">
              <a:lnSpc>
                <a:spcPct val="115000"/>
              </a:lnSpc>
              <a:spcBef>
                <a:spcPts val="1600"/>
              </a:spcBef>
              <a:spcAft>
                <a:spcPts val="0"/>
              </a:spcAft>
              <a:buSzPts val="1100"/>
              <a:buChar char="■"/>
              <a:defRPr/>
            </a:lvl3pPr>
            <a:lvl4pPr marL="1828800" lvl="3" indent="-298450" algn="l" rtl="0">
              <a:lnSpc>
                <a:spcPct val="115000"/>
              </a:lnSpc>
              <a:spcBef>
                <a:spcPts val="1600"/>
              </a:spcBef>
              <a:spcAft>
                <a:spcPts val="0"/>
              </a:spcAft>
              <a:buSzPts val="1100"/>
              <a:buChar char="●"/>
              <a:defRPr/>
            </a:lvl4pPr>
            <a:lvl5pPr marL="2286000" lvl="4" indent="-298450" algn="l" rtl="0">
              <a:lnSpc>
                <a:spcPct val="115000"/>
              </a:lnSpc>
              <a:spcBef>
                <a:spcPts val="1600"/>
              </a:spcBef>
              <a:spcAft>
                <a:spcPts val="0"/>
              </a:spcAft>
              <a:buSzPts val="1100"/>
              <a:buChar char="○"/>
              <a:defRPr/>
            </a:lvl5pPr>
            <a:lvl6pPr marL="2743200" lvl="5" indent="-298450" algn="l" rtl="0">
              <a:lnSpc>
                <a:spcPct val="115000"/>
              </a:lnSpc>
              <a:spcBef>
                <a:spcPts val="1600"/>
              </a:spcBef>
              <a:spcAft>
                <a:spcPts val="0"/>
              </a:spcAft>
              <a:buSzPts val="1100"/>
              <a:buChar char="■"/>
              <a:defRPr/>
            </a:lvl6pPr>
            <a:lvl7pPr marL="3200400" lvl="6" indent="-298450" algn="l" rtl="0">
              <a:lnSpc>
                <a:spcPct val="115000"/>
              </a:lnSpc>
              <a:spcBef>
                <a:spcPts val="1600"/>
              </a:spcBef>
              <a:spcAft>
                <a:spcPts val="0"/>
              </a:spcAft>
              <a:buSzPts val="1100"/>
              <a:buChar char="●"/>
              <a:defRPr/>
            </a:lvl7pPr>
            <a:lvl8pPr marL="3657600" lvl="7" indent="-298450" algn="l" rtl="0">
              <a:lnSpc>
                <a:spcPct val="115000"/>
              </a:lnSpc>
              <a:spcBef>
                <a:spcPts val="1600"/>
              </a:spcBef>
              <a:spcAft>
                <a:spcPts val="0"/>
              </a:spcAft>
              <a:buSzPts val="1100"/>
              <a:buChar char="○"/>
              <a:defRPr/>
            </a:lvl8pPr>
            <a:lvl9pPr marL="4114800" lvl="8" indent="-298450" algn="l" rtl="0">
              <a:lnSpc>
                <a:spcPct val="115000"/>
              </a:lnSpc>
              <a:spcBef>
                <a:spcPts val="1600"/>
              </a:spcBef>
              <a:spcAft>
                <a:spcPts val="1600"/>
              </a:spcAft>
              <a:buSzPts val="1100"/>
              <a:buChar char="■"/>
              <a:defRPr/>
            </a:lvl9pPr>
          </a:lstStyle>
          <a:p>
            <a:endParaRPr/>
          </a:p>
        </p:txBody>
      </p:sp>
      <p:sp>
        <p:nvSpPr>
          <p:cNvPr id="196" name="Google Shape;196;p21"/>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197" name="Google Shape;197;p21"/>
          <p:cNvSpPr/>
          <p:nvPr/>
        </p:nvSpPr>
        <p:spPr>
          <a:xfrm>
            <a:off x="8280450" y="0"/>
            <a:ext cx="863400" cy="4542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198" name="Google Shape;198;p21"/>
          <p:cNvCxnSpPr/>
          <p:nvPr/>
        </p:nvCxnSpPr>
        <p:spPr>
          <a:xfrm>
            <a:off x="8598817" y="216350"/>
            <a:ext cx="216300" cy="0"/>
          </a:xfrm>
          <a:prstGeom prst="straightConnector1">
            <a:avLst/>
          </a:prstGeom>
          <a:noFill/>
          <a:ln w="9525" cap="flat" cmpd="sng">
            <a:solidFill>
              <a:srgbClr val="B7B7B7"/>
            </a:solidFill>
            <a:prstDash val="solid"/>
            <a:round/>
            <a:headEnd type="none" w="sm" len="sm"/>
            <a:tailEnd type="none" w="sm" len="sm"/>
          </a:ln>
        </p:spPr>
      </p:cxnSp>
      <p:cxnSp>
        <p:nvCxnSpPr>
          <p:cNvPr id="199" name="Google Shape;199;p21"/>
          <p:cNvCxnSpPr/>
          <p:nvPr/>
        </p:nvCxnSpPr>
        <p:spPr>
          <a:xfrm>
            <a:off x="8598817" y="250138"/>
            <a:ext cx="216300" cy="0"/>
          </a:xfrm>
          <a:prstGeom prst="straightConnector1">
            <a:avLst/>
          </a:prstGeom>
          <a:noFill/>
          <a:ln w="9525" cap="flat" cmpd="sng">
            <a:solidFill>
              <a:srgbClr val="B7B7B7"/>
            </a:solidFill>
            <a:prstDash val="solid"/>
            <a:round/>
            <a:headEnd type="none" w="sm" len="sm"/>
            <a:tailEnd type="none" w="sm" len="sm"/>
          </a:ln>
        </p:spPr>
      </p:cxnSp>
      <p:cxnSp>
        <p:nvCxnSpPr>
          <p:cNvPr id="200" name="Google Shape;200;p21"/>
          <p:cNvCxnSpPr/>
          <p:nvPr/>
        </p:nvCxnSpPr>
        <p:spPr>
          <a:xfrm>
            <a:off x="8598817" y="283925"/>
            <a:ext cx="216300" cy="0"/>
          </a:xfrm>
          <a:prstGeom prst="straightConnector1">
            <a:avLst/>
          </a:prstGeom>
          <a:noFill/>
          <a:ln w="9525" cap="flat" cmpd="sng">
            <a:solidFill>
              <a:srgbClr val="B7B7B7"/>
            </a:solidFill>
            <a:prstDash val="solid"/>
            <a:round/>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_alt1">
  <p:cSld name="TITLE_1">
    <p:bg>
      <p:bgPr>
        <a:solidFill>
          <a:schemeClr val="lt2"/>
        </a:solidFill>
        <a:effectLst/>
      </p:bgPr>
    </p:bg>
    <p:spTree>
      <p:nvGrpSpPr>
        <p:cNvPr id="1" name="Shape 16"/>
        <p:cNvGrpSpPr/>
        <p:nvPr/>
      </p:nvGrpSpPr>
      <p:grpSpPr>
        <a:xfrm>
          <a:off x="0" y="0"/>
          <a:ext cx="0" cy="0"/>
          <a:chOff x="0" y="0"/>
          <a:chExt cx="0" cy="0"/>
        </a:xfrm>
      </p:grpSpPr>
      <p:pic>
        <p:nvPicPr>
          <p:cNvPr id="17" name="Google Shape;17;p3"/>
          <p:cNvPicPr preferRelativeResize="0"/>
          <p:nvPr/>
        </p:nvPicPr>
        <p:blipFill rotWithShape="1">
          <a:blip r:embed="rId2">
            <a:alphaModFix/>
          </a:blip>
          <a:srcRect t="11832" b="11832"/>
          <a:stretch/>
        </p:blipFill>
        <p:spPr>
          <a:xfrm>
            <a:off x="0" y="487825"/>
            <a:ext cx="9144003" cy="4655676"/>
          </a:xfrm>
          <a:prstGeom prst="rect">
            <a:avLst/>
          </a:prstGeom>
          <a:noFill/>
          <a:ln>
            <a:noFill/>
          </a:ln>
        </p:spPr>
      </p:pic>
      <p:sp>
        <p:nvSpPr>
          <p:cNvPr id="18" name="Google Shape;18;p3"/>
          <p:cNvSpPr/>
          <p:nvPr/>
        </p:nvSpPr>
        <p:spPr>
          <a:xfrm>
            <a:off x="0" y="0"/>
            <a:ext cx="9144000" cy="487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 name="Google Shape;19;p3"/>
          <p:cNvGrpSpPr/>
          <p:nvPr/>
        </p:nvGrpSpPr>
        <p:grpSpPr>
          <a:xfrm>
            <a:off x="830392" y="1191256"/>
            <a:ext cx="745763" cy="45826"/>
            <a:chOff x="4580561" y="2589004"/>
            <a:chExt cx="1064464" cy="25200"/>
          </a:xfrm>
        </p:grpSpPr>
        <p:sp>
          <p:nvSpPr>
            <p:cNvPr id="20" name="Google Shape;20;p3"/>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3"/>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 name="Google Shape;22;p3"/>
          <p:cNvSpPr txBox="1">
            <a:spLocks noGrp="1"/>
          </p:cNvSpPr>
          <p:nvPr>
            <p:ph type="ctrTitle"/>
          </p:nvPr>
        </p:nvSpPr>
        <p:spPr>
          <a:xfrm>
            <a:off x="729450" y="1322450"/>
            <a:ext cx="7688100" cy="16647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4200"/>
              <a:buNone/>
              <a:defRPr sz="4200">
                <a:solidFill>
                  <a:schemeClr val="dk2"/>
                </a:solidFill>
              </a:defRPr>
            </a:lvl1pPr>
            <a:lvl2pPr lvl="1" rtl="0">
              <a:spcBef>
                <a:spcPts val="0"/>
              </a:spcBef>
              <a:spcAft>
                <a:spcPts val="0"/>
              </a:spcAft>
              <a:buClr>
                <a:schemeClr val="dk2"/>
              </a:buClr>
              <a:buSzPts val="4200"/>
              <a:buNone/>
              <a:defRPr sz="4200">
                <a:solidFill>
                  <a:schemeClr val="dk2"/>
                </a:solidFill>
              </a:defRPr>
            </a:lvl2pPr>
            <a:lvl3pPr lvl="2" rtl="0">
              <a:spcBef>
                <a:spcPts val="0"/>
              </a:spcBef>
              <a:spcAft>
                <a:spcPts val="0"/>
              </a:spcAft>
              <a:buClr>
                <a:schemeClr val="dk2"/>
              </a:buClr>
              <a:buSzPts val="4200"/>
              <a:buNone/>
              <a:defRPr sz="4200">
                <a:solidFill>
                  <a:schemeClr val="dk2"/>
                </a:solidFill>
              </a:defRPr>
            </a:lvl3pPr>
            <a:lvl4pPr lvl="3" rtl="0">
              <a:spcBef>
                <a:spcPts val="0"/>
              </a:spcBef>
              <a:spcAft>
                <a:spcPts val="0"/>
              </a:spcAft>
              <a:buClr>
                <a:schemeClr val="dk2"/>
              </a:buClr>
              <a:buSzPts val="4200"/>
              <a:buNone/>
              <a:defRPr sz="4200">
                <a:solidFill>
                  <a:schemeClr val="dk2"/>
                </a:solidFill>
              </a:defRPr>
            </a:lvl4pPr>
            <a:lvl5pPr lvl="4" rtl="0">
              <a:spcBef>
                <a:spcPts val="0"/>
              </a:spcBef>
              <a:spcAft>
                <a:spcPts val="0"/>
              </a:spcAft>
              <a:buClr>
                <a:schemeClr val="dk2"/>
              </a:buClr>
              <a:buSzPts val="4200"/>
              <a:buNone/>
              <a:defRPr sz="4200">
                <a:solidFill>
                  <a:schemeClr val="dk2"/>
                </a:solidFill>
              </a:defRPr>
            </a:lvl5pPr>
            <a:lvl6pPr lvl="5" rtl="0">
              <a:spcBef>
                <a:spcPts val="0"/>
              </a:spcBef>
              <a:spcAft>
                <a:spcPts val="0"/>
              </a:spcAft>
              <a:buClr>
                <a:schemeClr val="dk2"/>
              </a:buClr>
              <a:buSzPts val="4200"/>
              <a:buNone/>
              <a:defRPr sz="4200">
                <a:solidFill>
                  <a:schemeClr val="dk2"/>
                </a:solidFill>
              </a:defRPr>
            </a:lvl6pPr>
            <a:lvl7pPr lvl="6" rtl="0">
              <a:spcBef>
                <a:spcPts val="0"/>
              </a:spcBef>
              <a:spcAft>
                <a:spcPts val="0"/>
              </a:spcAft>
              <a:buClr>
                <a:schemeClr val="dk2"/>
              </a:buClr>
              <a:buSzPts val="4200"/>
              <a:buNone/>
              <a:defRPr sz="4200">
                <a:solidFill>
                  <a:schemeClr val="dk2"/>
                </a:solidFill>
              </a:defRPr>
            </a:lvl7pPr>
            <a:lvl8pPr lvl="7" rtl="0">
              <a:spcBef>
                <a:spcPts val="0"/>
              </a:spcBef>
              <a:spcAft>
                <a:spcPts val="0"/>
              </a:spcAft>
              <a:buClr>
                <a:schemeClr val="dk2"/>
              </a:buClr>
              <a:buSzPts val="4200"/>
              <a:buNone/>
              <a:defRPr sz="4200">
                <a:solidFill>
                  <a:schemeClr val="dk2"/>
                </a:solidFill>
              </a:defRPr>
            </a:lvl8pPr>
            <a:lvl9pPr lvl="8" rtl="0">
              <a:spcBef>
                <a:spcPts val="0"/>
              </a:spcBef>
              <a:spcAft>
                <a:spcPts val="0"/>
              </a:spcAft>
              <a:buClr>
                <a:schemeClr val="dk2"/>
              </a:buClr>
              <a:buSzPts val="4200"/>
              <a:buNone/>
              <a:defRPr sz="4200">
                <a:solidFill>
                  <a:schemeClr val="dk2"/>
                </a:solidFill>
              </a:defRPr>
            </a:lvl9pPr>
          </a:lstStyle>
          <a:p>
            <a:endParaRPr/>
          </a:p>
        </p:txBody>
      </p:sp>
      <p:sp>
        <p:nvSpPr>
          <p:cNvPr id="23" name="Google Shape;23;p3"/>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24" name="Google Shape;24;p3">
            <a:hlinkClick r:id=""/>
          </p:cNvPr>
          <p:cNvSpPr/>
          <p:nvPr/>
        </p:nvSpPr>
        <p:spPr>
          <a:xfrm>
            <a:off x="8280450" y="0"/>
            <a:ext cx="863400" cy="454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5" name="Google Shape;25;p3">
            <a:hlinkClick r:id=""/>
          </p:cNvPr>
          <p:cNvCxnSpPr/>
          <p:nvPr/>
        </p:nvCxnSpPr>
        <p:spPr>
          <a:xfrm>
            <a:off x="8598817" y="216350"/>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26" name="Google Shape;26;p3">
            <a:hlinkClick r:id=""/>
          </p:cNvPr>
          <p:cNvCxnSpPr/>
          <p:nvPr/>
        </p:nvCxnSpPr>
        <p:spPr>
          <a:xfrm>
            <a:off x="8598817" y="250138"/>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27" name="Google Shape;27;p3">
            <a:hlinkClick r:id=""/>
          </p:cNvPr>
          <p:cNvCxnSpPr/>
          <p:nvPr/>
        </p:nvCxnSpPr>
        <p:spPr>
          <a:xfrm>
            <a:off x="8598817" y="283925"/>
            <a:ext cx="216300" cy="0"/>
          </a:xfrm>
          <a:prstGeom prst="straightConnector1">
            <a:avLst/>
          </a:prstGeom>
          <a:noFill/>
          <a:ln w="9525" cap="flat" cmpd="sng">
            <a:solidFill>
              <a:srgbClr val="B7B7B7"/>
            </a:solidFill>
            <a:prstDash val="solid"/>
            <a:round/>
            <a:headEnd type="none" w="med" len="med"/>
            <a:tailEnd type="none" w="med" len="med"/>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1"/>
        <p:cNvGrpSpPr/>
        <p:nvPr/>
      </p:nvGrpSpPr>
      <p:grpSpPr>
        <a:xfrm>
          <a:off x="0" y="0"/>
          <a:ext cx="0" cy="0"/>
          <a:chOff x="0" y="0"/>
          <a:chExt cx="0" cy="0"/>
        </a:xfrm>
      </p:grpSpPr>
      <p:grpSp>
        <p:nvGrpSpPr>
          <p:cNvPr id="202" name="Google Shape;202;p22"/>
          <p:cNvGrpSpPr/>
          <p:nvPr/>
        </p:nvGrpSpPr>
        <p:grpSpPr>
          <a:xfrm>
            <a:off x="830394" y="1191276"/>
            <a:ext cx="745764" cy="45826"/>
            <a:chOff x="4580561" y="2589004"/>
            <a:chExt cx="1064464" cy="25200"/>
          </a:xfrm>
        </p:grpSpPr>
        <p:sp>
          <p:nvSpPr>
            <p:cNvPr id="203" name="Google Shape;203;p22"/>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4" name="Google Shape;204;p22"/>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05" name="Google Shape;205;p22"/>
          <p:cNvSpPr txBox="1">
            <a:spLocks noGrp="1"/>
          </p:cNvSpPr>
          <p:nvPr>
            <p:ph type="title"/>
          </p:nvPr>
        </p:nvSpPr>
        <p:spPr>
          <a:xfrm>
            <a:off x="729450" y="1322450"/>
            <a:ext cx="7688400" cy="15186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Clr>
                <a:schemeClr val="lt1"/>
              </a:buClr>
              <a:buSzPts val="3600"/>
              <a:buNone/>
              <a:defRPr sz="3600">
                <a:solidFill>
                  <a:schemeClr val="lt1"/>
                </a:solidFill>
              </a:defRPr>
            </a:lvl1pPr>
            <a:lvl2pPr lvl="1" algn="l" rtl="0">
              <a:lnSpc>
                <a:spcPct val="100000"/>
              </a:lnSpc>
              <a:spcBef>
                <a:spcPts val="0"/>
              </a:spcBef>
              <a:spcAft>
                <a:spcPts val="0"/>
              </a:spcAft>
              <a:buClr>
                <a:schemeClr val="lt1"/>
              </a:buClr>
              <a:buSzPts val="3600"/>
              <a:buNone/>
              <a:defRPr sz="3600">
                <a:solidFill>
                  <a:schemeClr val="lt1"/>
                </a:solidFill>
              </a:defRPr>
            </a:lvl2pPr>
            <a:lvl3pPr lvl="2" algn="l" rtl="0">
              <a:lnSpc>
                <a:spcPct val="100000"/>
              </a:lnSpc>
              <a:spcBef>
                <a:spcPts val="0"/>
              </a:spcBef>
              <a:spcAft>
                <a:spcPts val="0"/>
              </a:spcAft>
              <a:buClr>
                <a:schemeClr val="lt1"/>
              </a:buClr>
              <a:buSzPts val="3600"/>
              <a:buNone/>
              <a:defRPr sz="3600">
                <a:solidFill>
                  <a:schemeClr val="lt1"/>
                </a:solidFill>
              </a:defRPr>
            </a:lvl3pPr>
            <a:lvl4pPr lvl="3" algn="l" rtl="0">
              <a:lnSpc>
                <a:spcPct val="100000"/>
              </a:lnSpc>
              <a:spcBef>
                <a:spcPts val="0"/>
              </a:spcBef>
              <a:spcAft>
                <a:spcPts val="0"/>
              </a:spcAft>
              <a:buClr>
                <a:schemeClr val="lt1"/>
              </a:buClr>
              <a:buSzPts val="3600"/>
              <a:buNone/>
              <a:defRPr sz="3600">
                <a:solidFill>
                  <a:schemeClr val="lt1"/>
                </a:solidFill>
              </a:defRPr>
            </a:lvl4pPr>
            <a:lvl5pPr lvl="4" algn="l" rtl="0">
              <a:lnSpc>
                <a:spcPct val="100000"/>
              </a:lnSpc>
              <a:spcBef>
                <a:spcPts val="0"/>
              </a:spcBef>
              <a:spcAft>
                <a:spcPts val="0"/>
              </a:spcAft>
              <a:buClr>
                <a:schemeClr val="lt1"/>
              </a:buClr>
              <a:buSzPts val="3600"/>
              <a:buNone/>
              <a:defRPr sz="3600">
                <a:solidFill>
                  <a:schemeClr val="lt1"/>
                </a:solidFill>
              </a:defRPr>
            </a:lvl5pPr>
            <a:lvl6pPr lvl="5" algn="l" rtl="0">
              <a:lnSpc>
                <a:spcPct val="100000"/>
              </a:lnSpc>
              <a:spcBef>
                <a:spcPts val="0"/>
              </a:spcBef>
              <a:spcAft>
                <a:spcPts val="0"/>
              </a:spcAft>
              <a:buClr>
                <a:schemeClr val="lt1"/>
              </a:buClr>
              <a:buSzPts val="3600"/>
              <a:buNone/>
              <a:defRPr sz="3600">
                <a:solidFill>
                  <a:schemeClr val="lt1"/>
                </a:solidFill>
              </a:defRPr>
            </a:lvl6pPr>
            <a:lvl7pPr lvl="6" algn="l" rtl="0">
              <a:lnSpc>
                <a:spcPct val="100000"/>
              </a:lnSpc>
              <a:spcBef>
                <a:spcPts val="0"/>
              </a:spcBef>
              <a:spcAft>
                <a:spcPts val="0"/>
              </a:spcAft>
              <a:buClr>
                <a:schemeClr val="lt1"/>
              </a:buClr>
              <a:buSzPts val="3600"/>
              <a:buNone/>
              <a:defRPr sz="3600">
                <a:solidFill>
                  <a:schemeClr val="lt1"/>
                </a:solidFill>
              </a:defRPr>
            </a:lvl7pPr>
            <a:lvl8pPr lvl="7" algn="l" rtl="0">
              <a:lnSpc>
                <a:spcPct val="100000"/>
              </a:lnSpc>
              <a:spcBef>
                <a:spcPts val="0"/>
              </a:spcBef>
              <a:spcAft>
                <a:spcPts val="0"/>
              </a:spcAft>
              <a:buClr>
                <a:schemeClr val="lt1"/>
              </a:buClr>
              <a:buSzPts val="3600"/>
              <a:buNone/>
              <a:defRPr sz="3600">
                <a:solidFill>
                  <a:schemeClr val="lt1"/>
                </a:solidFill>
              </a:defRPr>
            </a:lvl8pPr>
            <a:lvl9pPr lvl="8" algn="l" rtl="0">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206" name="Google Shape;206;p22"/>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207" name="Google Shape;207;p22"/>
          <p:cNvSpPr/>
          <p:nvPr/>
        </p:nvSpPr>
        <p:spPr>
          <a:xfrm>
            <a:off x="8280450" y="0"/>
            <a:ext cx="863400" cy="45420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208" name="Google Shape;208;p22"/>
          <p:cNvCxnSpPr/>
          <p:nvPr/>
        </p:nvCxnSpPr>
        <p:spPr>
          <a:xfrm>
            <a:off x="8598817" y="216350"/>
            <a:ext cx="216300" cy="0"/>
          </a:xfrm>
          <a:prstGeom prst="straightConnector1">
            <a:avLst/>
          </a:prstGeom>
          <a:noFill/>
          <a:ln w="9525" cap="flat" cmpd="sng">
            <a:solidFill>
              <a:schemeClr val="lt2"/>
            </a:solidFill>
            <a:prstDash val="solid"/>
            <a:round/>
            <a:headEnd type="none" w="sm" len="sm"/>
            <a:tailEnd type="none" w="sm" len="sm"/>
          </a:ln>
        </p:spPr>
      </p:cxnSp>
      <p:cxnSp>
        <p:nvCxnSpPr>
          <p:cNvPr id="209" name="Google Shape;209;p22"/>
          <p:cNvCxnSpPr/>
          <p:nvPr/>
        </p:nvCxnSpPr>
        <p:spPr>
          <a:xfrm>
            <a:off x="8598817" y="250138"/>
            <a:ext cx="216300" cy="0"/>
          </a:xfrm>
          <a:prstGeom prst="straightConnector1">
            <a:avLst/>
          </a:prstGeom>
          <a:noFill/>
          <a:ln w="9525" cap="flat" cmpd="sng">
            <a:solidFill>
              <a:schemeClr val="lt2"/>
            </a:solidFill>
            <a:prstDash val="solid"/>
            <a:round/>
            <a:headEnd type="none" w="sm" len="sm"/>
            <a:tailEnd type="none" w="sm" len="sm"/>
          </a:ln>
        </p:spPr>
      </p:cxnSp>
      <p:cxnSp>
        <p:nvCxnSpPr>
          <p:cNvPr id="210" name="Google Shape;210;p22"/>
          <p:cNvCxnSpPr/>
          <p:nvPr/>
        </p:nvCxnSpPr>
        <p:spPr>
          <a:xfrm>
            <a:off x="8598817" y="283925"/>
            <a:ext cx="216300" cy="0"/>
          </a:xfrm>
          <a:prstGeom prst="straightConnector1">
            <a:avLst/>
          </a:prstGeom>
          <a:noFill/>
          <a:ln w="9525" cap="flat" cmpd="sng">
            <a:solidFill>
              <a:schemeClr val="lt2"/>
            </a:solidFill>
            <a:prstDash val="solid"/>
            <a:round/>
            <a:headEnd type="none" w="sm" len="sm"/>
            <a:tailEnd type="none" w="sm" len="sm"/>
          </a:ln>
        </p:spPr>
      </p:cxn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slide_alt1">
  <p:cSld name="TITLE_1">
    <p:spTree>
      <p:nvGrpSpPr>
        <p:cNvPr id="1" name="Shape 211"/>
        <p:cNvGrpSpPr/>
        <p:nvPr/>
      </p:nvGrpSpPr>
      <p:grpSpPr>
        <a:xfrm>
          <a:off x="0" y="0"/>
          <a:ext cx="0" cy="0"/>
          <a:chOff x="0" y="0"/>
          <a:chExt cx="0" cy="0"/>
        </a:xfrm>
      </p:grpSpPr>
      <p:pic>
        <p:nvPicPr>
          <p:cNvPr id="212" name="Google Shape;212;p23"/>
          <p:cNvPicPr preferRelativeResize="0"/>
          <p:nvPr/>
        </p:nvPicPr>
        <p:blipFill rotWithShape="1">
          <a:blip r:embed="rId2">
            <a:alphaModFix/>
          </a:blip>
          <a:srcRect t="11832" b="11832"/>
          <a:stretch/>
        </p:blipFill>
        <p:spPr>
          <a:xfrm>
            <a:off x="0" y="487825"/>
            <a:ext cx="9144003" cy="4655676"/>
          </a:xfrm>
          <a:prstGeom prst="rect">
            <a:avLst/>
          </a:prstGeom>
          <a:noFill/>
          <a:ln>
            <a:noFill/>
          </a:ln>
        </p:spPr>
      </p:pic>
      <p:sp>
        <p:nvSpPr>
          <p:cNvPr id="213" name="Google Shape;213;p23"/>
          <p:cNvSpPr/>
          <p:nvPr/>
        </p:nvSpPr>
        <p:spPr>
          <a:xfrm>
            <a:off x="0" y="0"/>
            <a:ext cx="9144000" cy="4878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14" name="Google Shape;214;p23"/>
          <p:cNvGrpSpPr/>
          <p:nvPr/>
        </p:nvGrpSpPr>
        <p:grpSpPr>
          <a:xfrm>
            <a:off x="830394" y="1191276"/>
            <a:ext cx="745764" cy="45826"/>
            <a:chOff x="4580561" y="2589004"/>
            <a:chExt cx="1064464" cy="25200"/>
          </a:xfrm>
        </p:grpSpPr>
        <p:sp>
          <p:nvSpPr>
            <p:cNvPr id="215" name="Google Shape;215;p23"/>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6" name="Google Shape;216;p23"/>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17" name="Google Shape;217;p23"/>
          <p:cNvSpPr txBox="1">
            <a:spLocks noGrp="1"/>
          </p:cNvSpPr>
          <p:nvPr>
            <p:ph type="ctrTitle"/>
          </p:nvPr>
        </p:nvSpPr>
        <p:spPr>
          <a:xfrm>
            <a:off x="729450" y="1322450"/>
            <a:ext cx="7688100" cy="16647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Clr>
                <a:schemeClr val="dk2"/>
              </a:buClr>
              <a:buSzPts val="4200"/>
              <a:buNone/>
              <a:defRPr sz="4200">
                <a:solidFill>
                  <a:schemeClr val="dk2"/>
                </a:solidFill>
              </a:defRPr>
            </a:lvl1pPr>
            <a:lvl2pPr lvl="1" algn="l" rtl="0">
              <a:lnSpc>
                <a:spcPct val="100000"/>
              </a:lnSpc>
              <a:spcBef>
                <a:spcPts val="0"/>
              </a:spcBef>
              <a:spcAft>
                <a:spcPts val="0"/>
              </a:spcAft>
              <a:buClr>
                <a:schemeClr val="dk2"/>
              </a:buClr>
              <a:buSzPts val="4200"/>
              <a:buNone/>
              <a:defRPr sz="4200">
                <a:solidFill>
                  <a:schemeClr val="dk2"/>
                </a:solidFill>
              </a:defRPr>
            </a:lvl2pPr>
            <a:lvl3pPr lvl="2" algn="l" rtl="0">
              <a:lnSpc>
                <a:spcPct val="100000"/>
              </a:lnSpc>
              <a:spcBef>
                <a:spcPts val="0"/>
              </a:spcBef>
              <a:spcAft>
                <a:spcPts val="0"/>
              </a:spcAft>
              <a:buClr>
                <a:schemeClr val="dk2"/>
              </a:buClr>
              <a:buSzPts val="4200"/>
              <a:buNone/>
              <a:defRPr sz="4200">
                <a:solidFill>
                  <a:schemeClr val="dk2"/>
                </a:solidFill>
              </a:defRPr>
            </a:lvl3pPr>
            <a:lvl4pPr lvl="3" algn="l" rtl="0">
              <a:lnSpc>
                <a:spcPct val="100000"/>
              </a:lnSpc>
              <a:spcBef>
                <a:spcPts val="0"/>
              </a:spcBef>
              <a:spcAft>
                <a:spcPts val="0"/>
              </a:spcAft>
              <a:buClr>
                <a:schemeClr val="dk2"/>
              </a:buClr>
              <a:buSzPts val="4200"/>
              <a:buNone/>
              <a:defRPr sz="4200">
                <a:solidFill>
                  <a:schemeClr val="dk2"/>
                </a:solidFill>
              </a:defRPr>
            </a:lvl4pPr>
            <a:lvl5pPr lvl="4" algn="l" rtl="0">
              <a:lnSpc>
                <a:spcPct val="100000"/>
              </a:lnSpc>
              <a:spcBef>
                <a:spcPts val="0"/>
              </a:spcBef>
              <a:spcAft>
                <a:spcPts val="0"/>
              </a:spcAft>
              <a:buClr>
                <a:schemeClr val="dk2"/>
              </a:buClr>
              <a:buSzPts val="4200"/>
              <a:buNone/>
              <a:defRPr sz="4200">
                <a:solidFill>
                  <a:schemeClr val="dk2"/>
                </a:solidFill>
              </a:defRPr>
            </a:lvl5pPr>
            <a:lvl6pPr lvl="5" algn="l" rtl="0">
              <a:lnSpc>
                <a:spcPct val="100000"/>
              </a:lnSpc>
              <a:spcBef>
                <a:spcPts val="0"/>
              </a:spcBef>
              <a:spcAft>
                <a:spcPts val="0"/>
              </a:spcAft>
              <a:buClr>
                <a:schemeClr val="dk2"/>
              </a:buClr>
              <a:buSzPts val="4200"/>
              <a:buNone/>
              <a:defRPr sz="4200">
                <a:solidFill>
                  <a:schemeClr val="dk2"/>
                </a:solidFill>
              </a:defRPr>
            </a:lvl6pPr>
            <a:lvl7pPr lvl="6" algn="l" rtl="0">
              <a:lnSpc>
                <a:spcPct val="100000"/>
              </a:lnSpc>
              <a:spcBef>
                <a:spcPts val="0"/>
              </a:spcBef>
              <a:spcAft>
                <a:spcPts val="0"/>
              </a:spcAft>
              <a:buClr>
                <a:schemeClr val="dk2"/>
              </a:buClr>
              <a:buSzPts val="4200"/>
              <a:buNone/>
              <a:defRPr sz="4200">
                <a:solidFill>
                  <a:schemeClr val="dk2"/>
                </a:solidFill>
              </a:defRPr>
            </a:lvl7pPr>
            <a:lvl8pPr lvl="7" algn="l" rtl="0">
              <a:lnSpc>
                <a:spcPct val="100000"/>
              </a:lnSpc>
              <a:spcBef>
                <a:spcPts val="0"/>
              </a:spcBef>
              <a:spcAft>
                <a:spcPts val="0"/>
              </a:spcAft>
              <a:buClr>
                <a:schemeClr val="dk2"/>
              </a:buClr>
              <a:buSzPts val="4200"/>
              <a:buNone/>
              <a:defRPr sz="4200">
                <a:solidFill>
                  <a:schemeClr val="dk2"/>
                </a:solidFill>
              </a:defRPr>
            </a:lvl8pPr>
            <a:lvl9pPr lvl="8" algn="l" rtl="0">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218" name="Google Shape;218;p23"/>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219" name="Google Shape;219;p23"/>
          <p:cNvSpPr/>
          <p:nvPr/>
        </p:nvSpPr>
        <p:spPr>
          <a:xfrm>
            <a:off x="8280450" y="0"/>
            <a:ext cx="863400" cy="454200"/>
          </a:xfrm>
          <a:prstGeom prst="rect">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220" name="Google Shape;220;p23"/>
          <p:cNvCxnSpPr/>
          <p:nvPr/>
        </p:nvCxnSpPr>
        <p:spPr>
          <a:xfrm>
            <a:off x="8598817" y="216350"/>
            <a:ext cx="216300" cy="0"/>
          </a:xfrm>
          <a:prstGeom prst="straightConnector1">
            <a:avLst/>
          </a:prstGeom>
          <a:noFill/>
          <a:ln w="9525" cap="flat" cmpd="sng">
            <a:solidFill>
              <a:srgbClr val="B7B7B7"/>
            </a:solidFill>
            <a:prstDash val="solid"/>
            <a:round/>
            <a:headEnd type="none" w="sm" len="sm"/>
            <a:tailEnd type="none" w="sm" len="sm"/>
          </a:ln>
        </p:spPr>
      </p:cxnSp>
      <p:cxnSp>
        <p:nvCxnSpPr>
          <p:cNvPr id="221" name="Google Shape;221;p23"/>
          <p:cNvCxnSpPr/>
          <p:nvPr/>
        </p:nvCxnSpPr>
        <p:spPr>
          <a:xfrm>
            <a:off x="8598817" y="250138"/>
            <a:ext cx="216300" cy="0"/>
          </a:xfrm>
          <a:prstGeom prst="straightConnector1">
            <a:avLst/>
          </a:prstGeom>
          <a:noFill/>
          <a:ln w="9525" cap="flat" cmpd="sng">
            <a:solidFill>
              <a:srgbClr val="B7B7B7"/>
            </a:solidFill>
            <a:prstDash val="solid"/>
            <a:round/>
            <a:headEnd type="none" w="sm" len="sm"/>
            <a:tailEnd type="none" w="sm" len="sm"/>
          </a:ln>
        </p:spPr>
      </p:cxnSp>
      <p:cxnSp>
        <p:nvCxnSpPr>
          <p:cNvPr id="222" name="Google Shape;222;p23"/>
          <p:cNvCxnSpPr/>
          <p:nvPr/>
        </p:nvCxnSpPr>
        <p:spPr>
          <a:xfrm>
            <a:off x="8598817" y="283925"/>
            <a:ext cx="216300" cy="0"/>
          </a:xfrm>
          <a:prstGeom prst="straightConnector1">
            <a:avLst/>
          </a:prstGeom>
          <a:noFill/>
          <a:ln w="9525" cap="flat" cmpd="sng">
            <a:solidFill>
              <a:srgbClr val="B7B7B7"/>
            </a:solidFill>
            <a:prstDash val="solid"/>
            <a:round/>
            <a:headEnd type="none" w="sm" len="sm"/>
            <a:tailEnd type="none" w="sm" len="sm"/>
          </a:ln>
        </p:spPr>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ody only">
  <p:cSld name="TITLE_AND_BODY_1">
    <p:spTree>
      <p:nvGrpSpPr>
        <p:cNvPr id="1" name="Shape 223"/>
        <p:cNvGrpSpPr/>
        <p:nvPr/>
      </p:nvGrpSpPr>
      <p:grpSpPr>
        <a:xfrm>
          <a:off x="0" y="0"/>
          <a:ext cx="0" cy="0"/>
          <a:chOff x="0" y="0"/>
          <a:chExt cx="0" cy="0"/>
        </a:xfrm>
      </p:grpSpPr>
      <p:sp>
        <p:nvSpPr>
          <p:cNvPr id="224" name="Google Shape;224;p24"/>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5" name="Google Shape;225;p24"/>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226" name="Google Shape;226;p24"/>
          <p:cNvSpPr/>
          <p:nvPr/>
        </p:nvSpPr>
        <p:spPr>
          <a:xfrm>
            <a:off x="8280450" y="0"/>
            <a:ext cx="863400" cy="4542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227" name="Google Shape;227;p24"/>
          <p:cNvCxnSpPr/>
          <p:nvPr/>
        </p:nvCxnSpPr>
        <p:spPr>
          <a:xfrm>
            <a:off x="8598817" y="216350"/>
            <a:ext cx="216300" cy="0"/>
          </a:xfrm>
          <a:prstGeom prst="straightConnector1">
            <a:avLst/>
          </a:prstGeom>
          <a:noFill/>
          <a:ln w="9525" cap="flat" cmpd="sng">
            <a:solidFill>
              <a:srgbClr val="B7B7B7"/>
            </a:solidFill>
            <a:prstDash val="solid"/>
            <a:round/>
            <a:headEnd type="none" w="sm" len="sm"/>
            <a:tailEnd type="none" w="sm" len="sm"/>
          </a:ln>
        </p:spPr>
      </p:cxnSp>
      <p:cxnSp>
        <p:nvCxnSpPr>
          <p:cNvPr id="228" name="Google Shape;228;p24"/>
          <p:cNvCxnSpPr/>
          <p:nvPr/>
        </p:nvCxnSpPr>
        <p:spPr>
          <a:xfrm>
            <a:off x="8598817" y="250138"/>
            <a:ext cx="216300" cy="0"/>
          </a:xfrm>
          <a:prstGeom prst="straightConnector1">
            <a:avLst/>
          </a:prstGeom>
          <a:noFill/>
          <a:ln w="9525" cap="flat" cmpd="sng">
            <a:solidFill>
              <a:srgbClr val="B7B7B7"/>
            </a:solidFill>
            <a:prstDash val="solid"/>
            <a:round/>
            <a:headEnd type="none" w="sm" len="sm"/>
            <a:tailEnd type="none" w="sm" len="sm"/>
          </a:ln>
        </p:spPr>
      </p:cxnSp>
      <p:cxnSp>
        <p:nvCxnSpPr>
          <p:cNvPr id="229" name="Google Shape;229;p24"/>
          <p:cNvCxnSpPr/>
          <p:nvPr/>
        </p:nvCxnSpPr>
        <p:spPr>
          <a:xfrm>
            <a:off x="8598817" y="283925"/>
            <a:ext cx="216300" cy="0"/>
          </a:xfrm>
          <a:prstGeom prst="straightConnector1">
            <a:avLst/>
          </a:prstGeom>
          <a:noFill/>
          <a:ln w="9525" cap="flat" cmpd="sng">
            <a:solidFill>
              <a:srgbClr val="B7B7B7"/>
            </a:solidFill>
            <a:prstDash val="solid"/>
            <a:round/>
            <a:headEnd type="none" w="sm" len="sm"/>
            <a:tailEnd type="none" w="sm" len="sm"/>
          </a:ln>
        </p:spPr>
      </p:cxnSp>
      <p:sp>
        <p:nvSpPr>
          <p:cNvPr id="230" name="Google Shape;230;p24"/>
          <p:cNvSpPr txBox="1">
            <a:spLocks noGrp="1"/>
          </p:cNvSpPr>
          <p:nvPr>
            <p:ph type="body" idx="1"/>
          </p:nvPr>
        </p:nvSpPr>
        <p:spPr>
          <a:xfrm>
            <a:off x="729450" y="1068650"/>
            <a:ext cx="7688700" cy="1034400"/>
          </a:xfrm>
          <a:prstGeom prst="rect">
            <a:avLst/>
          </a:prstGeom>
          <a:noFill/>
          <a:ln>
            <a:noFill/>
          </a:ln>
        </p:spPr>
        <p:txBody>
          <a:bodyPr spcFirstLastPara="1" wrap="square" lIns="91425" tIns="91425" rIns="91425" bIns="91425" anchor="t" anchorCtr="0">
            <a:noAutofit/>
          </a:bodyPr>
          <a:lstStyle>
            <a:lvl1pPr marL="457200" lvl="0" indent="-311150" algn="l" rtl="0">
              <a:lnSpc>
                <a:spcPct val="115000"/>
              </a:lnSpc>
              <a:spcBef>
                <a:spcPts val="0"/>
              </a:spcBef>
              <a:spcAft>
                <a:spcPts val="0"/>
              </a:spcAft>
              <a:buSzPts val="1300"/>
              <a:buChar char="●"/>
              <a:defRPr/>
            </a:lvl1pPr>
            <a:lvl2pPr marL="914400" lvl="1" indent="-298450" algn="l" rtl="0">
              <a:lnSpc>
                <a:spcPct val="115000"/>
              </a:lnSpc>
              <a:spcBef>
                <a:spcPts val="1600"/>
              </a:spcBef>
              <a:spcAft>
                <a:spcPts val="0"/>
              </a:spcAft>
              <a:buSzPts val="1100"/>
              <a:buChar char="○"/>
              <a:defRPr/>
            </a:lvl2pPr>
            <a:lvl3pPr marL="1371600" lvl="2" indent="-298450" algn="l" rtl="0">
              <a:lnSpc>
                <a:spcPct val="115000"/>
              </a:lnSpc>
              <a:spcBef>
                <a:spcPts val="1600"/>
              </a:spcBef>
              <a:spcAft>
                <a:spcPts val="0"/>
              </a:spcAft>
              <a:buSzPts val="1100"/>
              <a:buChar char="■"/>
              <a:defRPr/>
            </a:lvl3pPr>
            <a:lvl4pPr marL="1828800" lvl="3" indent="-298450" algn="l" rtl="0">
              <a:lnSpc>
                <a:spcPct val="115000"/>
              </a:lnSpc>
              <a:spcBef>
                <a:spcPts val="1600"/>
              </a:spcBef>
              <a:spcAft>
                <a:spcPts val="0"/>
              </a:spcAft>
              <a:buSzPts val="1100"/>
              <a:buChar char="●"/>
              <a:defRPr/>
            </a:lvl4pPr>
            <a:lvl5pPr marL="2286000" lvl="4" indent="-298450" algn="l" rtl="0">
              <a:lnSpc>
                <a:spcPct val="115000"/>
              </a:lnSpc>
              <a:spcBef>
                <a:spcPts val="1600"/>
              </a:spcBef>
              <a:spcAft>
                <a:spcPts val="0"/>
              </a:spcAft>
              <a:buSzPts val="1100"/>
              <a:buChar char="○"/>
              <a:defRPr/>
            </a:lvl5pPr>
            <a:lvl6pPr marL="2743200" lvl="5" indent="-298450" algn="l" rtl="0">
              <a:lnSpc>
                <a:spcPct val="115000"/>
              </a:lnSpc>
              <a:spcBef>
                <a:spcPts val="1600"/>
              </a:spcBef>
              <a:spcAft>
                <a:spcPts val="0"/>
              </a:spcAft>
              <a:buSzPts val="1100"/>
              <a:buChar char="■"/>
              <a:defRPr/>
            </a:lvl6pPr>
            <a:lvl7pPr marL="3200400" lvl="6" indent="-298450" algn="l" rtl="0">
              <a:lnSpc>
                <a:spcPct val="115000"/>
              </a:lnSpc>
              <a:spcBef>
                <a:spcPts val="1600"/>
              </a:spcBef>
              <a:spcAft>
                <a:spcPts val="0"/>
              </a:spcAft>
              <a:buSzPts val="1100"/>
              <a:buChar char="●"/>
              <a:defRPr/>
            </a:lvl7pPr>
            <a:lvl8pPr marL="3657600" lvl="7" indent="-298450" algn="l" rtl="0">
              <a:lnSpc>
                <a:spcPct val="115000"/>
              </a:lnSpc>
              <a:spcBef>
                <a:spcPts val="1600"/>
              </a:spcBef>
              <a:spcAft>
                <a:spcPts val="0"/>
              </a:spcAft>
              <a:buSzPts val="1100"/>
              <a:buChar char="○"/>
              <a:defRPr/>
            </a:lvl8pPr>
            <a:lvl9pPr marL="4114800" lvl="8" indent="-298450" algn="l" rtl="0">
              <a:lnSpc>
                <a:spcPct val="115000"/>
              </a:lnSpc>
              <a:spcBef>
                <a:spcPts val="1600"/>
              </a:spcBef>
              <a:spcAft>
                <a:spcPts val="1600"/>
              </a:spcAft>
              <a:buSzPts val="11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_alt2">
  <p:cSld name="TITLE_AND_BODY_1_1">
    <p:spTree>
      <p:nvGrpSpPr>
        <p:cNvPr id="1" name="Shape 231"/>
        <p:cNvGrpSpPr/>
        <p:nvPr/>
      </p:nvGrpSpPr>
      <p:grpSpPr>
        <a:xfrm>
          <a:off x="0" y="0"/>
          <a:ext cx="0" cy="0"/>
          <a:chOff x="0" y="0"/>
          <a:chExt cx="0" cy="0"/>
        </a:xfrm>
      </p:grpSpPr>
      <p:pic>
        <p:nvPicPr>
          <p:cNvPr id="232" name="Google Shape;232;p25"/>
          <p:cNvPicPr preferRelativeResize="0"/>
          <p:nvPr/>
        </p:nvPicPr>
        <p:blipFill rotWithShape="1">
          <a:blip r:embed="rId2">
            <a:alphaModFix/>
          </a:blip>
          <a:srcRect t="7570" b="7561"/>
          <a:stretch/>
        </p:blipFill>
        <p:spPr>
          <a:xfrm>
            <a:off x="0" y="487825"/>
            <a:ext cx="9143337" cy="4656429"/>
          </a:xfrm>
          <a:prstGeom prst="rect">
            <a:avLst/>
          </a:prstGeom>
          <a:noFill/>
          <a:ln>
            <a:noFill/>
          </a:ln>
        </p:spPr>
      </p:pic>
      <p:sp>
        <p:nvSpPr>
          <p:cNvPr id="233" name="Google Shape;233;p25"/>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4" name="Google Shape;234;p25"/>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rgbClr val="FFFFFF"/>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rgbClr val="FFFFFF"/>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rgbClr val="FFFFFF"/>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rgbClr val="FFFFFF"/>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rgbClr val="FFFFFF"/>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rgbClr val="FFFFFF"/>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rgbClr val="FFFFFF"/>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rgbClr val="FFFFFF"/>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rgbClr val="FFFFFF"/>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235" name="Google Shape;235;p25"/>
          <p:cNvSpPr/>
          <p:nvPr/>
        </p:nvSpPr>
        <p:spPr>
          <a:xfrm>
            <a:off x="8280450" y="0"/>
            <a:ext cx="863400" cy="4542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236" name="Google Shape;236;p25"/>
          <p:cNvCxnSpPr/>
          <p:nvPr/>
        </p:nvCxnSpPr>
        <p:spPr>
          <a:xfrm>
            <a:off x="8598817" y="216350"/>
            <a:ext cx="216300" cy="0"/>
          </a:xfrm>
          <a:prstGeom prst="straightConnector1">
            <a:avLst/>
          </a:prstGeom>
          <a:noFill/>
          <a:ln w="9525" cap="flat" cmpd="sng">
            <a:solidFill>
              <a:srgbClr val="B7B7B7"/>
            </a:solidFill>
            <a:prstDash val="solid"/>
            <a:round/>
            <a:headEnd type="none" w="sm" len="sm"/>
            <a:tailEnd type="none" w="sm" len="sm"/>
          </a:ln>
        </p:spPr>
      </p:cxnSp>
      <p:cxnSp>
        <p:nvCxnSpPr>
          <p:cNvPr id="237" name="Google Shape;237;p25"/>
          <p:cNvCxnSpPr/>
          <p:nvPr/>
        </p:nvCxnSpPr>
        <p:spPr>
          <a:xfrm>
            <a:off x="8598817" y="250138"/>
            <a:ext cx="216300" cy="0"/>
          </a:xfrm>
          <a:prstGeom prst="straightConnector1">
            <a:avLst/>
          </a:prstGeom>
          <a:noFill/>
          <a:ln w="9525" cap="flat" cmpd="sng">
            <a:solidFill>
              <a:srgbClr val="B7B7B7"/>
            </a:solidFill>
            <a:prstDash val="solid"/>
            <a:round/>
            <a:headEnd type="none" w="sm" len="sm"/>
            <a:tailEnd type="none" w="sm" len="sm"/>
          </a:ln>
        </p:spPr>
      </p:cxnSp>
      <p:cxnSp>
        <p:nvCxnSpPr>
          <p:cNvPr id="238" name="Google Shape;238;p25"/>
          <p:cNvCxnSpPr/>
          <p:nvPr/>
        </p:nvCxnSpPr>
        <p:spPr>
          <a:xfrm>
            <a:off x="8598817" y="283925"/>
            <a:ext cx="216300" cy="0"/>
          </a:xfrm>
          <a:prstGeom prst="straightConnector1">
            <a:avLst/>
          </a:prstGeom>
          <a:noFill/>
          <a:ln w="9525" cap="flat" cmpd="sng">
            <a:solidFill>
              <a:srgbClr val="B7B7B7"/>
            </a:solidFill>
            <a:prstDash val="solid"/>
            <a:round/>
            <a:headEnd type="none" w="sm" len="sm"/>
            <a:tailEnd type="none" w="sm" len="sm"/>
          </a:ln>
        </p:spPr>
      </p:cxnSp>
      <p:sp>
        <p:nvSpPr>
          <p:cNvPr id="239" name="Google Shape;239;p25"/>
          <p:cNvSpPr txBox="1">
            <a:spLocks noGrp="1"/>
          </p:cNvSpPr>
          <p:nvPr>
            <p:ph type="title"/>
          </p:nvPr>
        </p:nvSpPr>
        <p:spPr>
          <a:xfrm>
            <a:off x="729450" y="2056375"/>
            <a:ext cx="5887500" cy="15186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Clr>
                <a:schemeClr val="lt1"/>
              </a:buClr>
              <a:buSzPts val="4800"/>
              <a:buNone/>
              <a:defRPr sz="4800">
                <a:solidFill>
                  <a:schemeClr val="lt1"/>
                </a:solidFill>
              </a:defRPr>
            </a:lvl1pPr>
            <a:lvl2pPr lvl="1" algn="l" rtl="0">
              <a:lnSpc>
                <a:spcPct val="100000"/>
              </a:lnSpc>
              <a:spcBef>
                <a:spcPts val="0"/>
              </a:spcBef>
              <a:spcAft>
                <a:spcPts val="0"/>
              </a:spcAft>
              <a:buClr>
                <a:schemeClr val="lt1"/>
              </a:buClr>
              <a:buSzPts val="3600"/>
              <a:buNone/>
              <a:defRPr sz="3600">
                <a:solidFill>
                  <a:schemeClr val="lt1"/>
                </a:solidFill>
              </a:defRPr>
            </a:lvl2pPr>
            <a:lvl3pPr lvl="2" algn="l" rtl="0">
              <a:lnSpc>
                <a:spcPct val="100000"/>
              </a:lnSpc>
              <a:spcBef>
                <a:spcPts val="0"/>
              </a:spcBef>
              <a:spcAft>
                <a:spcPts val="0"/>
              </a:spcAft>
              <a:buClr>
                <a:schemeClr val="lt1"/>
              </a:buClr>
              <a:buSzPts val="3600"/>
              <a:buNone/>
              <a:defRPr sz="3600">
                <a:solidFill>
                  <a:schemeClr val="lt1"/>
                </a:solidFill>
              </a:defRPr>
            </a:lvl3pPr>
            <a:lvl4pPr lvl="3" algn="l" rtl="0">
              <a:lnSpc>
                <a:spcPct val="100000"/>
              </a:lnSpc>
              <a:spcBef>
                <a:spcPts val="0"/>
              </a:spcBef>
              <a:spcAft>
                <a:spcPts val="0"/>
              </a:spcAft>
              <a:buClr>
                <a:schemeClr val="lt1"/>
              </a:buClr>
              <a:buSzPts val="3600"/>
              <a:buNone/>
              <a:defRPr sz="3600">
                <a:solidFill>
                  <a:schemeClr val="lt1"/>
                </a:solidFill>
              </a:defRPr>
            </a:lvl4pPr>
            <a:lvl5pPr lvl="4" algn="l" rtl="0">
              <a:lnSpc>
                <a:spcPct val="100000"/>
              </a:lnSpc>
              <a:spcBef>
                <a:spcPts val="0"/>
              </a:spcBef>
              <a:spcAft>
                <a:spcPts val="0"/>
              </a:spcAft>
              <a:buClr>
                <a:schemeClr val="lt1"/>
              </a:buClr>
              <a:buSzPts val="3600"/>
              <a:buNone/>
              <a:defRPr sz="3600">
                <a:solidFill>
                  <a:schemeClr val="lt1"/>
                </a:solidFill>
              </a:defRPr>
            </a:lvl5pPr>
            <a:lvl6pPr lvl="5" algn="l" rtl="0">
              <a:lnSpc>
                <a:spcPct val="100000"/>
              </a:lnSpc>
              <a:spcBef>
                <a:spcPts val="0"/>
              </a:spcBef>
              <a:spcAft>
                <a:spcPts val="0"/>
              </a:spcAft>
              <a:buClr>
                <a:schemeClr val="lt1"/>
              </a:buClr>
              <a:buSzPts val="3600"/>
              <a:buNone/>
              <a:defRPr sz="3600">
                <a:solidFill>
                  <a:schemeClr val="lt1"/>
                </a:solidFill>
              </a:defRPr>
            </a:lvl6pPr>
            <a:lvl7pPr lvl="6" algn="l" rtl="0">
              <a:lnSpc>
                <a:spcPct val="100000"/>
              </a:lnSpc>
              <a:spcBef>
                <a:spcPts val="0"/>
              </a:spcBef>
              <a:spcAft>
                <a:spcPts val="0"/>
              </a:spcAft>
              <a:buClr>
                <a:schemeClr val="lt1"/>
              </a:buClr>
              <a:buSzPts val="3600"/>
              <a:buNone/>
              <a:defRPr sz="3600">
                <a:solidFill>
                  <a:schemeClr val="lt1"/>
                </a:solidFill>
              </a:defRPr>
            </a:lvl7pPr>
            <a:lvl8pPr lvl="7" algn="l" rtl="0">
              <a:lnSpc>
                <a:spcPct val="100000"/>
              </a:lnSpc>
              <a:spcBef>
                <a:spcPts val="0"/>
              </a:spcBef>
              <a:spcAft>
                <a:spcPts val="0"/>
              </a:spcAft>
              <a:buClr>
                <a:schemeClr val="lt1"/>
              </a:buClr>
              <a:buSzPts val="3600"/>
              <a:buNone/>
              <a:defRPr sz="3600">
                <a:solidFill>
                  <a:schemeClr val="lt1"/>
                </a:solidFill>
              </a:defRPr>
            </a:lvl8pPr>
            <a:lvl9pPr lvl="8" algn="l" rtl="0">
              <a:lnSpc>
                <a:spcPct val="100000"/>
              </a:lnSpc>
              <a:spcBef>
                <a:spcPts val="0"/>
              </a:spcBef>
              <a:spcAft>
                <a:spcPts val="0"/>
              </a:spcAft>
              <a:buClr>
                <a:schemeClr val="lt1"/>
              </a:buClr>
              <a:buSzPts val="3600"/>
              <a:buNone/>
              <a:defRPr sz="3600">
                <a:solidFill>
                  <a:schemeClr val="lt1"/>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40"/>
        <p:cNvGrpSpPr/>
        <p:nvPr/>
      </p:nvGrpSpPr>
      <p:grpSpPr>
        <a:xfrm>
          <a:off x="0" y="0"/>
          <a:ext cx="0" cy="0"/>
          <a:chOff x="0" y="0"/>
          <a:chExt cx="0" cy="0"/>
        </a:xfrm>
      </p:grpSpPr>
      <p:sp>
        <p:nvSpPr>
          <p:cNvPr id="241" name="Google Shape;241;p26"/>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42" name="Google Shape;242;p26"/>
          <p:cNvGrpSpPr/>
          <p:nvPr/>
        </p:nvGrpSpPr>
        <p:grpSpPr>
          <a:xfrm>
            <a:off x="830394" y="1191276"/>
            <a:ext cx="745764" cy="45826"/>
            <a:chOff x="4580561" y="2589004"/>
            <a:chExt cx="1064464" cy="25200"/>
          </a:xfrm>
        </p:grpSpPr>
        <p:sp>
          <p:nvSpPr>
            <p:cNvPr id="243" name="Google Shape;243;p26"/>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4" name="Google Shape;244;p26"/>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45" name="Google Shape;245;p26"/>
          <p:cNvSpPr txBox="1">
            <a:spLocks noGrp="1"/>
          </p:cNvSpPr>
          <p:nvPr>
            <p:ph type="title"/>
          </p:nvPr>
        </p:nvSpPr>
        <p:spPr>
          <a:xfrm>
            <a:off x="729450" y="1318650"/>
            <a:ext cx="7688400" cy="5352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Clr>
                <a:schemeClr val="dk2"/>
              </a:buClr>
              <a:buSzPts val="2600"/>
              <a:buNone/>
              <a:defRPr sz="2600">
                <a:solidFill>
                  <a:schemeClr val="dk2"/>
                </a:solidFill>
              </a:defRPr>
            </a:lvl1pPr>
            <a:lvl2pPr lvl="1" algn="l" rtl="0">
              <a:lnSpc>
                <a:spcPct val="100000"/>
              </a:lnSpc>
              <a:spcBef>
                <a:spcPts val="0"/>
              </a:spcBef>
              <a:spcAft>
                <a:spcPts val="0"/>
              </a:spcAft>
              <a:buClr>
                <a:schemeClr val="dk2"/>
              </a:buClr>
              <a:buSzPts val="2600"/>
              <a:buNone/>
              <a:defRPr sz="2600">
                <a:solidFill>
                  <a:schemeClr val="dk2"/>
                </a:solidFill>
              </a:defRPr>
            </a:lvl2pPr>
            <a:lvl3pPr lvl="2" algn="l" rtl="0">
              <a:lnSpc>
                <a:spcPct val="100000"/>
              </a:lnSpc>
              <a:spcBef>
                <a:spcPts val="0"/>
              </a:spcBef>
              <a:spcAft>
                <a:spcPts val="0"/>
              </a:spcAft>
              <a:buClr>
                <a:schemeClr val="dk2"/>
              </a:buClr>
              <a:buSzPts val="2600"/>
              <a:buNone/>
              <a:defRPr sz="2600">
                <a:solidFill>
                  <a:schemeClr val="dk2"/>
                </a:solidFill>
              </a:defRPr>
            </a:lvl3pPr>
            <a:lvl4pPr lvl="3" algn="l" rtl="0">
              <a:lnSpc>
                <a:spcPct val="100000"/>
              </a:lnSpc>
              <a:spcBef>
                <a:spcPts val="0"/>
              </a:spcBef>
              <a:spcAft>
                <a:spcPts val="0"/>
              </a:spcAft>
              <a:buClr>
                <a:schemeClr val="dk2"/>
              </a:buClr>
              <a:buSzPts val="2600"/>
              <a:buNone/>
              <a:defRPr sz="2600">
                <a:solidFill>
                  <a:schemeClr val="dk2"/>
                </a:solidFill>
              </a:defRPr>
            </a:lvl4pPr>
            <a:lvl5pPr lvl="4" algn="l" rtl="0">
              <a:lnSpc>
                <a:spcPct val="100000"/>
              </a:lnSpc>
              <a:spcBef>
                <a:spcPts val="0"/>
              </a:spcBef>
              <a:spcAft>
                <a:spcPts val="0"/>
              </a:spcAft>
              <a:buClr>
                <a:schemeClr val="dk2"/>
              </a:buClr>
              <a:buSzPts val="2600"/>
              <a:buNone/>
              <a:defRPr sz="2600">
                <a:solidFill>
                  <a:schemeClr val="dk2"/>
                </a:solidFill>
              </a:defRPr>
            </a:lvl5pPr>
            <a:lvl6pPr lvl="5" algn="l" rtl="0">
              <a:lnSpc>
                <a:spcPct val="100000"/>
              </a:lnSpc>
              <a:spcBef>
                <a:spcPts val="0"/>
              </a:spcBef>
              <a:spcAft>
                <a:spcPts val="0"/>
              </a:spcAft>
              <a:buClr>
                <a:schemeClr val="dk2"/>
              </a:buClr>
              <a:buSzPts val="2600"/>
              <a:buNone/>
              <a:defRPr sz="2600">
                <a:solidFill>
                  <a:schemeClr val="dk2"/>
                </a:solidFill>
              </a:defRPr>
            </a:lvl6pPr>
            <a:lvl7pPr lvl="6" algn="l" rtl="0">
              <a:lnSpc>
                <a:spcPct val="100000"/>
              </a:lnSpc>
              <a:spcBef>
                <a:spcPts val="0"/>
              </a:spcBef>
              <a:spcAft>
                <a:spcPts val="0"/>
              </a:spcAft>
              <a:buClr>
                <a:schemeClr val="dk2"/>
              </a:buClr>
              <a:buSzPts val="2600"/>
              <a:buNone/>
              <a:defRPr sz="2600">
                <a:solidFill>
                  <a:schemeClr val="dk2"/>
                </a:solidFill>
              </a:defRPr>
            </a:lvl7pPr>
            <a:lvl8pPr lvl="7" algn="l" rtl="0">
              <a:lnSpc>
                <a:spcPct val="100000"/>
              </a:lnSpc>
              <a:spcBef>
                <a:spcPts val="0"/>
              </a:spcBef>
              <a:spcAft>
                <a:spcPts val="0"/>
              </a:spcAft>
              <a:buClr>
                <a:schemeClr val="dk2"/>
              </a:buClr>
              <a:buSzPts val="2600"/>
              <a:buNone/>
              <a:defRPr sz="2600">
                <a:solidFill>
                  <a:schemeClr val="dk2"/>
                </a:solidFill>
              </a:defRPr>
            </a:lvl8pPr>
            <a:lvl9pPr lvl="8" algn="l" rtl="0">
              <a:lnSpc>
                <a:spcPct val="100000"/>
              </a:lnSpc>
              <a:spcBef>
                <a:spcPts val="0"/>
              </a:spcBef>
              <a:spcAft>
                <a:spcPts val="0"/>
              </a:spcAft>
              <a:buClr>
                <a:schemeClr val="dk2"/>
              </a:buClr>
              <a:buSzPts val="2600"/>
              <a:buNone/>
              <a:defRPr sz="2600">
                <a:solidFill>
                  <a:schemeClr val="dk2"/>
                </a:solidFill>
              </a:defRPr>
            </a:lvl9pPr>
          </a:lstStyle>
          <a:p>
            <a:endParaRPr/>
          </a:p>
        </p:txBody>
      </p:sp>
      <p:sp>
        <p:nvSpPr>
          <p:cNvPr id="246" name="Google Shape;246;p26"/>
          <p:cNvSpPr txBox="1">
            <a:spLocks noGrp="1"/>
          </p:cNvSpPr>
          <p:nvPr>
            <p:ph type="body" idx="1"/>
          </p:nvPr>
        </p:nvSpPr>
        <p:spPr>
          <a:xfrm>
            <a:off x="729325" y="2078875"/>
            <a:ext cx="3774300" cy="2261100"/>
          </a:xfrm>
          <a:prstGeom prst="rect">
            <a:avLst/>
          </a:prstGeom>
          <a:noFill/>
          <a:ln>
            <a:noFill/>
          </a:ln>
        </p:spPr>
        <p:txBody>
          <a:bodyPr spcFirstLastPara="1" wrap="square" lIns="91425" tIns="91425" rIns="91425" bIns="91425" anchor="t" anchorCtr="0">
            <a:noAutofit/>
          </a:bodyPr>
          <a:lstStyle>
            <a:lvl1pPr marL="457200" lvl="0" indent="-311150" algn="l" rtl="0">
              <a:lnSpc>
                <a:spcPct val="115000"/>
              </a:lnSpc>
              <a:spcBef>
                <a:spcPts val="0"/>
              </a:spcBef>
              <a:spcAft>
                <a:spcPts val="0"/>
              </a:spcAft>
              <a:buSzPts val="1300"/>
              <a:buChar char="●"/>
              <a:defRPr/>
            </a:lvl1pPr>
            <a:lvl2pPr marL="914400" lvl="1" indent="-298450" algn="l" rtl="0">
              <a:lnSpc>
                <a:spcPct val="115000"/>
              </a:lnSpc>
              <a:spcBef>
                <a:spcPts val="1600"/>
              </a:spcBef>
              <a:spcAft>
                <a:spcPts val="0"/>
              </a:spcAft>
              <a:buSzPts val="1100"/>
              <a:buChar char="○"/>
              <a:defRPr/>
            </a:lvl2pPr>
            <a:lvl3pPr marL="1371600" lvl="2" indent="-298450" algn="l" rtl="0">
              <a:lnSpc>
                <a:spcPct val="115000"/>
              </a:lnSpc>
              <a:spcBef>
                <a:spcPts val="1600"/>
              </a:spcBef>
              <a:spcAft>
                <a:spcPts val="0"/>
              </a:spcAft>
              <a:buSzPts val="1100"/>
              <a:buChar char="■"/>
              <a:defRPr/>
            </a:lvl3pPr>
            <a:lvl4pPr marL="1828800" lvl="3" indent="-298450" algn="l" rtl="0">
              <a:lnSpc>
                <a:spcPct val="115000"/>
              </a:lnSpc>
              <a:spcBef>
                <a:spcPts val="1600"/>
              </a:spcBef>
              <a:spcAft>
                <a:spcPts val="0"/>
              </a:spcAft>
              <a:buSzPts val="1100"/>
              <a:buChar char="●"/>
              <a:defRPr/>
            </a:lvl4pPr>
            <a:lvl5pPr marL="2286000" lvl="4" indent="-298450" algn="l" rtl="0">
              <a:lnSpc>
                <a:spcPct val="115000"/>
              </a:lnSpc>
              <a:spcBef>
                <a:spcPts val="1600"/>
              </a:spcBef>
              <a:spcAft>
                <a:spcPts val="0"/>
              </a:spcAft>
              <a:buSzPts val="1100"/>
              <a:buChar char="○"/>
              <a:defRPr/>
            </a:lvl5pPr>
            <a:lvl6pPr marL="2743200" lvl="5" indent="-298450" algn="l" rtl="0">
              <a:lnSpc>
                <a:spcPct val="115000"/>
              </a:lnSpc>
              <a:spcBef>
                <a:spcPts val="1600"/>
              </a:spcBef>
              <a:spcAft>
                <a:spcPts val="0"/>
              </a:spcAft>
              <a:buSzPts val="1100"/>
              <a:buChar char="■"/>
              <a:defRPr/>
            </a:lvl6pPr>
            <a:lvl7pPr marL="3200400" lvl="6" indent="-298450" algn="l" rtl="0">
              <a:lnSpc>
                <a:spcPct val="115000"/>
              </a:lnSpc>
              <a:spcBef>
                <a:spcPts val="1600"/>
              </a:spcBef>
              <a:spcAft>
                <a:spcPts val="0"/>
              </a:spcAft>
              <a:buSzPts val="1100"/>
              <a:buChar char="●"/>
              <a:defRPr/>
            </a:lvl7pPr>
            <a:lvl8pPr marL="3657600" lvl="7" indent="-298450" algn="l" rtl="0">
              <a:lnSpc>
                <a:spcPct val="115000"/>
              </a:lnSpc>
              <a:spcBef>
                <a:spcPts val="1600"/>
              </a:spcBef>
              <a:spcAft>
                <a:spcPts val="0"/>
              </a:spcAft>
              <a:buSzPts val="1100"/>
              <a:buChar char="○"/>
              <a:defRPr/>
            </a:lvl8pPr>
            <a:lvl9pPr marL="4114800" lvl="8" indent="-298450" algn="l" rtl="0">
              <a:lnSpc>
                <a:spcPct val="115000"/>
              </a:lnSpc>
              <a:spcBef>
                <a:spcPts val="1600"/>
              </a:spcBef>
              <a:spcAft>
                <a:spcPts val="1600"/>
              </a:spcAft>
              <a:buSzPts val="1100"/>
              <a:buChar char="■"/>
              <a:defRPr/>
            </a:lvl9pPr>
          </a:lstStyle>
          <a:p>
            <a:endParaRPr/>
          </a:p>
        </p:txBody>
      </p:sp>
      <p:sp>
        <p:nvSpPr>
          <p:cNvPr id="247" name="Google Shape;247;p26"/>
          <p:cNvSpPr txBox="1">
            <a:spLocks noGrp="1"/>
          </p:cNvSpPr>
          <p:nvPr>
            <p:ph type="body" idx="2"/>
          </p:nvPr>
        </p:nvSpPr>
        <p:spPr>
          <a:xfrm>
            <a:off x="4643604" y="2078875"/>
            <a:ext cx="3774300" cy="2261100"/>
          </a:xfrm>
          <a:prstGeom prst="rect">
            <a:avLst/>
          </a:prstGeom>
          <a:noFill/>
          <a:ln>
            <a:noFill/>
          </a:ln>
        </p:spPr>
        <p:txBody>
          <a:bodyPr spcFirstLastPara="1" wrap="square" lIns="91425" tIns="91425" rIns="91425" bIns="91425" anchor="t" anchorCtr="0">
            <a:noAutofit/>
          </a:bodyPr>
          <a:lstStyle>
            <a:lvl1pPr marL="457200" lvl="0" indent="-311150" algn="l" rtl="0">
              <a:lnSpc>
                <a:spcPct val="115000"/>
              </a:lnSpc>
              <a:spcBef>
                <a:spcPts val="0"/>
              </a:spcBef>
              <a:spcAft>
                <a:spcPts val="0"/>
              </a:spcAft>
              <a:buSzPts val="1300"/>
              <a:buChar char="●"/>
              <a:defRPr/>
            </a:lvl1pPr>
            <a:lvl2pPr marL="914400" lvl="1" indent="-298450" algn="l" rtl="0">
              <a:lnSpc>
                <a:spcPct val="115000"/>
              </a:lnSpc>
              <a:spcBef>
                <a:spcPts val="1600"/>
              </a:spcBef>
              <a:spcAft>
                <a:spcPts val="0"/>
              </a:spcAft>
              <a:buSzPts val="1100"/>
              <a:buChar char="○"/>
              <a:defRPr/>
            </a:lvl2pPr>
            <a:lvl3pPr marL="1371600" lvl="2" indent="-298450" algn="l" rtl="0">
              <a:lnSpc>
                <a:spcPct val="115000"/>
              </a:lnSpc>
              <a:spcBef>
                <a:spcPts val="1600"/>
              </a:spcBef>
              <a:spcAft>
                <a:spcPts val="0"/>
              </a:spcAft>
              <a:buSzPts val="1100"/>
              <a:buChar char="■"/>
              <a:defRPr/>
            </a:lvl3pPr>
            <a:lvl4pPr marL="1828800" lvl="3" indent="-298450" algn="l" rtl="0">
              <a:lnSpc>
                <a:spcPct val="115000"/>
              </a:lnSpc>
              <a:spcBef>
                <a:spcPts val="1600"/>
              </a:spcBef>
              <a:spcAft>
                <a:spcPts val="0"/>
              </a:spcAft>
              <a:buSzPts val="1100"/>
              <a:buChar char="●"/>
              <a:defRPr/>
            </a:lvl4pPr>
            <a:lvl5pPr marL="2286000" lvl="4" indent="-298450" algn="l" rtl="0">
              <a:lnSpc>
                <a:spcPct val="115000"/>
              </a:lnSpc>
              <a:spcBef>
                <a:spcPts val="1600"/>
              </a:spcBef>
              <a:spcAft>
                <a:spcPts val="0"/>
              </a:spcAft>
              <a:buSzPts val="1100"/>
              <a:buChar char="○"/>
              <a:defRPr/>
            </a:lvl5pPr>
            <a:lvl6pPr marL="2743200" lvl="5" indent="-298450" algn="l" rtl="0">
              <a:lnSpc>
                <a:spcPct val="115000"/>
              </a:lnSpc>
              <a:spcBef>
                <a:spcPts val="1600"/>
              </a:spcBef>
              <a:spcAft>
                <a:spcPts val="0"/>
              </a:spcAft>
              <a:buSzPts val="1100"/>
              <a:buChar char="■"/>
              <a:defRPr/>
            </a:lvl6pPr>
            <a:lvl7pPr marL="3200400" lvl="6" indent="-298450" algn="l" rtl="0">
              <a:lnSpc>
                <a:spcPct val="115000"/>
              </a:lnSpc>
              <a:spcBef>
                <a:spcPts val="1600"/>
              </a:spcBef>
              <a:spcAft>
                <a:spcPts val="0"/>
              </a:spcAft>
              <a:buSzPts val="1100"/>
              <a:buChar char="●"/>
              <a:defRPr/>
            </a:lvl7pPr>
            <a:lvl8pPr marL="3657600" lvl="7" indent="-298450" algn="l" rtl="0">
              <a:lnSpc>
                <a:spcPct val="115000"/>
              </a:lnSpc>
              <a:spcBef>
                <a:spcPts val="1600"/>
              </a:spcBef>
              <a:spcAft>
                <a:spcPts val="0"/>
              </a:spcAft>
              <a:buSzPts val="1100"/>
              <a:buChar char="○"/>
              <a:defRPr/>
            </a:lvl8pPr>
            <a:lvl9pPr marL="4114800" lvl="8" indent="-298450" algn="l" rtl="0">
              <a:lnSpc>
                <a:spcPct val="115000"/>
              </a:lnSpc>
              <a:spcBef>
                <a:spcPts val="1600"/>
              </a:spcBef>
              <a:spcAft>
                <a:spcPts val="1600"/>
              </a:spcAft>
              <a:buSzPts val="1100"/>
              <a:buChar char="■"/>
              <a:defRPr/>
            </a:lvl9pPr>
          </a:lstStyle>
          <a:p>
            <a:endParaRPr/>
          </a:p>
        </p:txBody>
      </p:sp>
      <p:sp>
        <p:nvSpPr>
          <p:cNvPr id="248" name="Google Shape;248;p26"/>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249" name="Google Shape;249;p26"/>
          <p:cNvSpPr/>
          <p:nvPr/>
        </p:nvSpPr>
        <p:spPr>
          <a:xfrm>
            <a:off x="8280450" y="0"/>
            <a:ext cx="863400" cy="4542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250" name="Google Shape;250;p26"/>
          <p:cNvCxnSpPr/>
          <p:nvPr/>
        </p:nvCxnSpPr>
        <p:spPr>
          <a:xfrm>
            <a:off x="8598817" y="216350"/>
            <a:ext cx="216300" cy="0"/>
          </a:xfrm>
          <a:prstGeom prst="straightConnector1">
            <a:avLst/>
          </a:prstGeom>
          <a:noFill/>
          <a:ln w="9525" cap="flat" cmpd="sng">
            <a:solidFill>
              <a:srgbClr val="B7B7B7"/>
            </a:solidFill>
            <a:prstDash val="solid"/>
            <a:round/>
            <a:headEnd type="none" w="sm" len="sm"/>
            <a:tailEnd type="none" w="sm" len="sm"/>
          </a:ln>
        </p:spPr>
      </p:cxnSp>
      <p:cxnSp>
        <p:nvCxnSpPr>
          <p:cNvPr id="251" name="Google Shape;251;p26"/>
          <p:cNvCxnSpPr/>
          <p:nvPr/>
        </p:nvCxnSpPr>
        <p:spPr>
          <a:xfrm>
            <a:off x="8598817" y="250138"/>
            <a:ext cx="216300" cy="0"/>
          </a:xfrm>
          <a:prstGeom prst="straightConnector1">
            <a:avLst/>
          </a:prstGeom>
          <a:noFill/>
          <a:ln w="9525" cap="flat" cmpd="sng">
            <a:solidFill>
              <a:srgbClr val="B7B7B7"/>
            </a:solidFill>
            <a:prstDash val="solid"/>
            <a:round/>
            <a:headEnd type="none" w="sm" len="sm"/>
            <a:tailEnd type="none" w="sm" len="sm"/>
          </a:ln>
        </p:spPr>
      </p:cxnSp>
      <p:cxnSp>
        <p:nvCxnSpPr>
          <p:cNvPr id="252" name="Google Shape;252;p26"/>
          <p:cNvCxnSpPr/>
          <p:nvPr/>
        </p:nvCxnSpPr>
        <p:spPr>
          <a:xfrm>
            <a:off x="8598817" y="283925"/>
            <a:ext cx="216300" cy="0"/>
          </a:xfrm>
          <a:prstGeom prst="straightConnector1">
            <a:avLst/>
          </a:prstGeom>
          <a:noFill/>
          <a:ln w="9525" cap="flat" cmpd="sng">
            <a:solidFill>
              <a:srgbClr val="B7B7B7"/>
            </a:solidFill>
            <a:prstDash val="solid"/>
            <a:round/>
            <a:headEnd type="none" w="sm" len="sm"/>
            <a:tailEnd type="none" w="sm" len="sm"/>
          </a:ln>
        </p:spPr>
      </p:cxn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3"/>
        <p:cNvGrpSpPr/>
        <p:nvPr/>
      </p:nvGrpSpPr>
      <p:grpSpPr>
        <a:xfrm>
          <a:off x="0" y="0"/>
          <a:ext cx="0" cy="0"/>
          <a:chOff x="0" y="0"/>
          <a:chExt cx="0" cy="0"/>
        </a:xfrm>
      </p:grpSpPr>
      <p:sp>
        <p:nvSpPr>
          <p:cNvPr id="254" name="Google Shape;254;p27"/>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55" name="Google Shape;255;p27"/>
          <p:cNvGrpSpPr/>
          <p:nvPr/>
        </p:nvGrpSpPr>
        <p:grpSpPr>
          <a:xfrm>
            <a:off x="830394" y="1191276"/>
            <a:ext cx="745764" cy="45826"/>
            <a:chOff x="4580561" y="2589004"/>
            <a:chExt cx="1064464" cy="25200"/>
          </a:xfrm>
        </p:grpSpPr>
        <p:sp>
          <p:nvSpPr>
            <p:cNvPr id="256" name="Google Shape;256;p27"/>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7" name="Google Shape;257;p27"/>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58" name="Google Shape;258;p27"/>
          <p:cNvSpPr txBox="1">
            <a:spLocks noGrp="1"/>
          </p:cNvSpPr>
          <p:nvPr>
            <p:ph type="title"/>
          </p:nvPr>
        </p:nvSpPr>
        <p:spPr>
          <a:xfrm>
            <a:off x="729450" y="1318650"/>
            <a:ext cx="7688400" cy="5352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Clr>
                <a:schemeClr val="dk2"/>
              </a:buClr>
              <a:buSzPts val="2600"/>
              <a:buNone/>
              <a:defRPr sz="2600">
                <a:solidFill>
                  <a:schemeClr val="dk2"/>
                </a:solidFill>
              </a:defRPr>
            </a:lvl1pPr>
            <a:lvl2pPr lvl="1" algn="l" rtl="0">
              <a:lnSpc>
                <a:spcPct val="100000"/>
              </a:lnSpc>
              <a:spcBef>
                <a:spcPts val="0"/>
              </a:spcBef>
              <a:spcAft>
                <a:spcPts val="0"/>
              </a:spcAft>
              <a:buClr>
                <a:schemeClr val="dk2"/>
              </a:buClr>
              <a:buSzPts val="2600"/>
              <a:buNone/>
              <a:defRPr sz="2600">
                <a:solidFill>
                  <a:schemeClr val="dk2"/>
                </a:solidFill>
              </a:defRPr>
            </a:lvl2pPr>
            <a:lvl3pPr lvl="2" algn="l" rtl="0">
              <a:lnSpc>
                <a:spcPct val="100000"/>
              </a:lnSpc>
              <a:spcBef>
                <a:spcPts val="0"/>
              </a:spcBef>
              <a:spcAft>
                <a:spcPts val="0"/>
              </a:spcAft>
              <a:buClr>
                <a:schemeClr val="dk2"/>
              </a:buClr>
              <a:buSzPts val="2600"/>
              <a:buNone/>
              <a:defRPr sz="2600">
                <a:solidFill>
                  <a:schemeClr val="dk2"/>
                </a:solidFill>
              </a:defRPr>
            </a:lvl3pPr>
            <a:lvl4pPr lvl="3" algn="l" rtl="0">
              <a:lnSpc>
                <a:spcPct val="100000"/>
              </a:lnSpc>
              <a:spcBef>
                <a:spcPts val="0"/>
              </a:spcBef>
              <a:spcAft>
                <a:spcPts val="0"/>
              </a:spcAft>
              <a:buClr>
                <a:schemeClr val="dk2"/>
              </a:buClr>
              <a:buSzPts val="2600"/>
              <a:buNone/>
              <a:defRPr sz="2600">
                <a:solidFill>
                  <a:schemeClr val="dk2"/>
                </a:solidFill>
              </a:defRPr>
            </a:lvl4pPr>
            <a:lvl5pPr lvl="4" algn="l" rtl="0">
              <a:lnSpc>
                <a:spcPct val="100000"/>
              </a:lnSpc>
              <a:spcBef>
                <a:spcPts val="0"/>
              </a:spcBef>
              <a:spcAft>
                <a:spcPts val="0"/>
              </a:spcAft>
              <a:buClr>
                <a:schemeClr val="dk2"/>
              </a:buClr>
              <a:buSzPts val="2600"/>
              <a:buNone/>
              <a:defRPr sz="2600">
                <a:solidFill>
                  <a:schemeClr val="dk2"/>
                </a:solidFill>
              </a:defRPr>
            </a:lvl5pPr>
            <a:lvl6pPr lvl="5" algn="l" rtl="0">
              <a:lnSpc>
                <a:spcPct val="100000"/>
              </a:lnSpc>
              <a:spcBef>
                <a:spcPts val="0"/>
              </a:spcBef>
              <a:spcAft>
                <a:spcPts val="0"/>
              </a:spcAft>
              <a:buClr>
                <a:schemeClr val="dk2"/>
              </a:buClr>
              <a:buSzPts val="2600"/>
              <a:buNone/>
              <a:defRPr sz="2600">
                <a:solidFill>
                  <a:schemeClr val="dk2"/>
                </a:solidFill>
              </a:defRPr>
            </a:lvl6pPr>
            <a:lvl7pPr lvl="6" algn="l" rtl="0">
              <a:lnSpc>
                <a:spcPct val="100000"/>
              </a:lnSpc>
              <a:spcBef>
                <a:spcPts val="0"/>
              </a:spcBef>
              <a:spcAft>
                <a:spcPts val="0"/>
              </a:spcAft>
              <a:buClr>
                <a:schemeClr val="dk2"/>
              </a:buClr>
              <a:buSzPts val="2600"/>
              <a:buNone/>
              <a:defRPr sz="2600">
                <a:solidFill>
                  <a:schemeClr val="dk2"/>
                </a:solidFill>
              </a:defRPr>
            </a:lvl7pPr>
            <a:lvl8pPr lvl="7" algn="l" rtl="0">
              <a:lnSpc>
                <a:spcPct val="100000"/>
              </a:lnSpc>
              <a:spcBef>
                <a:spcPts val="0"/>
              </a:spcBef>
              <a:spcAft>
                <a:spcPts val="0"/>
              </a:spcAft>
              <a:buClr>
                <a:schemeClr val="dk2"/>
              </a:buClr>
              <a:buSzPts val="2600"/>
              <a:buNone/>
              <a:defRPr sz="2600">
                <a:solidFill>
                  <a:schemeClr val="dk2"/>
                </a:solidFill>
              </a:defRPr>
            </a:lvl8pPr>
            <a:lvl9pPr lvl="8" algn="l" rtl="0">
              <a:lnSpc>
                <a:spcPct val="100000"/>
              </a:lnSpc>
              <a:spcBef>
                <a:spcPts val="0"/>
              </a:spcBef>
              <a:spcAft>
                <a:spcPts val="0"/>
              </a:spcAft>
              <a:buClr>
                <a:schemeClr val="dk2"/>
              </a:buClr>
              <a:buSzPts val="2600"/>
              <a:buNone/>
              <a:defRPr sz="2600">
                <a:solidFill>
                  <a:schemeClr val="dk2"/>
                </a:solidFill>
              </a:defRPr>
            </a:lvl9pPr>
          </a:lstStyle>
          <a:p>
            <a:endParaRPr/>
          </a:p>
        </p:txBody>
      </p:sp>
      <p:sp>
        <p:nvSpPr>
          <p:cNvPr id="259" name="Google Shape;259;p27"/>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260" name="Google Shape;260;p27"/>
          <p:cNvSpPr/>
          <p:nvPr/>
        </p:nvSpPr>
        <p:spPr>
          <a:xfrm>
            <a:off x="8280450" y="0"/>
            <a:ext cx="863400" cy="4542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261" name="Google Shape;261;p27"/>
          <p:cNvCxnSpPr/>
          <p:nvPr/>
        </p:nvCxnSpPr>
        <p:spPr>
          <a:xfrm>
            <a:off x="8598817" y="216350"/>
            <a:ext cx="216300" cy="0"/>
          </a:xfrm>
          <a:prstGeom prst="straightConnector1">
            <a:avLst/>
          </a:prstGeom>
          <a:noFill/>
          <a:ln w="9525" cap="flat" cmpd="sng">
            <a:solidFill>
              <a:srgbClr val="B7B7B7"/>
            </a:solidFill>
            <a:prstDash val="solid"/>
            <a:round/>
            <a:headEnd type="none" w="sm" len="sm"/>
            <a:tailEnd type="none" w="sm" len="sm"/>
          </a:ln>
        </p:spPr>
      </p:cxnSp>
      <p:cxnSp>
        <p:nvCxnSpPr>
          <p:cNvPr id="262" name="Google Shape;262;p27"/>
          <p:cNvCxnSpPr/>
          <p:nvPr/>
        </p:nvCxnSpPr>
        <p:spPr>
          <a:xfrm>
            <a:off x="8598817" y="250138"/>
            <a:ext cx="216300" cy="0"/>
          </a:xfrm>
          <a:prstGeom prst="straightConnector1">
            <a:avLst/>
          </a:prstGeom>
          <a:noFill/>
          <a:ln w="9525" cap="flat" cmpd="sng">
            <a:solidFill>
              <a:srgbClr val="B7B7B7"/>
            </a:solidFill>
            <a:prstDash val="solid"/>
            <a:round/>
            <a:headEnd type="none" w="sm" len="sm"/>
            <a:tailEnd type="none" w="sm" len="sm"/>
          </a:ln>
        </p:spPr>
      </p:cxnSp>
      <p:cxnSp>
        <p:nvCxnSpPr>
          <p:cNvPr id="263" name="Google Shape;263;p27"/>
          <p:cNvCxnSpPr/>
          <p:nvPr/>
        </p:nvCxnSpPr>
        <p:spPr>
          <a:xfrm>
            <a:off x="8598817" y="283925"/>
            <a:ext cx="216300" cy="0"/>
          </a:xfrm>
          <a:prstGeom prst="straightConnector1">
            <a:avLst/>
          </a:prstGeom>
          <a:noFill/>
          <a:ln w="9525" cap="flat" cmpd="sng">
            <a:solidFill>
              <a:srgbClr val="B7B7B7"/>
            </a:solidFill>
            <a:prstDash val="solid"/>
            <a:round/>
            <a:headEnd type="none" w="sm" len="sm"/>
            <a:tailEnd type="none" w="sm" len="sm"/>
          </a:ln>
        </p:spPr>
      </p:cxn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64"/>
        <p:cNvGrpSpPr/>
        <p:nvPr/>
      </p:nvGrpSpPr>
      <p:grpSpPr>
        <a:xfrm>
          <a:off x="0" y="0"/>
          <a:ext cx="0" cy="0"/>
          <a:chOff x="0" y="0"/>
          <a:chExt cx="0" cy="0"/>
        </a:xfrm>
      </p:grpSpPr>
      <p:grpSp>
        <p:nvGrpSpPr>
          <p:cNvPr id="265" name="Google Shape;265;p28"/>
          <p:cNvGrpSpPr/>
          <p:nvPr/>
        </p:nvGrpSpPr>
        <p:grpSpPr>
          <a:xfrm>
            <a:off x="830394" y="4169150"/>
            <a:ext cx="745764" cy="45826"/>
            <a:chOff x="4580561" y="2589004"/>
            <a:chExt cx="1064464" cy="25200"/>
          </a:xfrm>
        </p:grpSpPr>
        <p:sp>
          <p:nvSpPr>
            <p:cNvPr id="266" name="Google Shape;266;p28"/>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7" name="Google Shape;267;p28"/>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68" name="Google Shape;268;p28"/>
          <p:cNvSpPr txBox="1">
            <a:spLocks noGrp="1"/>
          </p:cNvSpPr>
          <p:nvPr>
            <p:ph type="title"/>
          </p:nvPr>
        </p:nvSpPr>
        <p:spPr>
          <a:xfrm>
            <a:off x="729450" y="864300"/>
            <a:ext cx="7021200" cy="2985000"/>
          </a:xfrm>
          <a:prstGeom prst="rect">
            <a:avLst/>
          </a:prstGeom>
          <a:noFill/>
          <a:ln>
            <a:noFill/>
          </a:ln>
        </p:spPr>
        <p:txBody>
          <a:bodyPr spcFirstLastPara="1" wrap="square" lIns="91425" tIns="91425" rIns="91425" bIns="91425" anchor="ctr" anchorCtr="0">
            <a:noAutofit/>
          </a:bodyPr>
          <a:lstStyle>
            <a:lvl1pPr lvl="0" algn="l" rtl="0">
              <a:lnSpc>
                <a:spcPct val="100000"/>
              </a:lnSpc>
              <a:spcBef>
                <a:spcPts val="0"/>
              </a:spcBef>
              <a:spcAft>
                <a:spcPts val="0"/>
              </a:spcAft>
              <a:buClr>
                <a:schemeClr val="lt1"/>
              </a:buClr>
              <a:buSzPts val="3600"/>
              <a:buNone/>
              <a:defRPr sz="3600">
                <a:solidFill>
                  <a:schemeClr val="lt1"/>
                </a:solidFill>
              </a:defRPr>
            </a:lvl1pPr>
            <a:lvl2pPr lvl="1" algn="l" rtl="0">
              <a:lnSpc>
                <a:spcPct val="100000"/>
              </a:lnSpc>
              <a:spcBef>
                <a:spcPts val="0"/>
              </a:spcBef>
              <a:spcAft>
                <a:spcPts val="0"/>
              </a:spcAft>
              <a:buClr>
                <a:schemeClr val="lt1"/>
              </a:buClr>
              <a:buSzPts val="3600"/>
              <a:buNone/>
              <a:defRPr sz="3600">
                <a:solidFill>
                  <a:schemeClr val="lt1"/>
                </a:solidFill>
              </a:defRPr>
            </a:lvl2pPr>
            <a:lvl3pPr lvl="2" algn="l" rtl="0">
              <a:lnSpc>
                <a:spcPct val="100000"/>
              </a:lnSpc>
              <a:spcBef>
                <a:spcPts val="0"/>
              </a:spcBef>
              <a:spcAft>
                <a:spcPts val="0"/>
              </a:spcAft>
              <a:buClr>
                <a:schemeClr val="lt1"/>
              </a:buClr>
              <a:buSzPts val="3600"/>
              <a:buNone/>
              <a:defRPr sz="3600">
                <a:solidFill>
                  <a:schemeClr val="lt1"/>
                </a:solidFill>
              </a:defRPr>
            </a:lvl3pPr>
            <a:lvl4pPr lvl="3" algn="l" rtl="0">
              <a:lnSpc>
                <a:spcPct val="100000"/>
              </a:lnSpc>
              <a:spcBef>
                <a:spcPts val="0"/>
              </a:spcBef>
              <a:spcAft>
                <a:spcPts val="0"/>
              </a:spcAft>
              <a:buClr>
                <a:schemeClr val="lt1"/>
              </a:buClr>
              <a:buSzPts val="3600"/>
              <a:buNone/>
              <a:defRPr sz="3600">
                <a:solidFill>
                  <a:schemeClr val="lt1"/>
                </a:solidFill>
              </a:defRPr>
            </a:lvl4pPr>
            <a:lvl5pPr lvl="4" algn="l" rtl="0">
              <a:lnSpc>
                <a:spcPct val="100000"/>
              </a:lnSpc>
              <a:spcBef>
                <a:spcPts val="0"/>
              </a:spcBef>
              <a:spcAft>
                <a:spcPts val="0"/>
              </a:spcAft>
              <a:buClr>
                <a:schemeClr val="lt1"/>
              </a:buClr>
              <a:buSzPts val="3600"/>
              <a:buNone/>
              <a:defRPr sz="3600">
                <a:solidFill>
                  <a:schemeClr val="lt1"/>
                </a:solidFill>
              </a:defRPr>
            </a:lvl5pPr>
            <a:lvl6pPr lvl="5" algn="l" rtl="0">
              <a:lnSpc>
                <a:spcPct val="100000"/>
              </a:lnSpc>
              <a:spcBef>
                <a:spcPts val="0"/>
              </a:spcBef>
              <a:spcAft>
                <a:spcPts val="0"/>
              </a:spcAft>
              <a:buClr>
                <a:schemeClr val="lt1"/>
              </a:buClr>
              <a:buSzPts val="3600"/>
              <a:buNone/>
              <a:defRPr sz="3600">
                <a:solidFill>
                  <a:schemeClr val="lt1"/>
                </a:solidFill>
              </a:defRPr>
            </a:lvl6pPr>
            <a:lvl7pPr lvl="6" algn="l" rtl="0">
              <a:lnSpc>
                <a:spcPct val="100000"/>
              </a:lnSpc>
              <a:spcBef>
                <a:spcPts val="0"/>
              </a:spcBef>
              <a:spcAft>
                <a:spcPts val="0"/>
              </a:spcAft>
              <a:buClr>
                <a:schemeClr val="lt1"/>
              </a:buClr>
              <a:buSzPts val="3600"/>
              <a:buNone/>
              <a:defRPr sz="3600">
                <a:solidFill>
                  <a:schemeClr val="lt1"/>
                </a:solidFill>
              </a:defRPr>
            </a:lvl7pPr>
            <a:lvl8pPr lvl="7" algn="l" rtl="0">
              <a:lnSpc>
                <a:spcPct val="100000"/>
              </a:lnSpc>
              <a:spcBef>
                <a:spcPts val="0"/>
              </a:spcBef>
              <a:spcAft>
                <a:spcPts val="0"/>
              </a:spcAft>
              <a:buClr>
                <a:schemeClr val="lt1"/>
              </a:buClr>
              <a:buSzPts val="3600"/>
              <a:buNone/>
              <a:defRPr sz="3600">
                <a:solidFill>
                  <a:schemeClr val="lt1"/>
                </a:solidFill>
              </a:defRPr>
            </a:lvl8pPr>
            <a:lvl9pPr lvl="8" algn="l" rtl="0">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269" name="Google Shape;269;p28"/>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270" name="Google Shape;270;p28"/>
          <p:cNvSpPr/>
          <p:nvPr/>
        </p:nvSpPr>
        <p:spPr>
          <a:xfrm>
            <a:off x="8280450" y="0"/>
            <a:ext cx="863400" cy="454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271" name="Google Shape;271;p28"/>
          <p:cNvCxnSpPr/>
          <p:nvPr/>
        </p:nvCxnSpPr>
        <p:spPr>
          <a:xfrm>
            <a:off x="8598817" y="216350"/>
            <a:ext cx="216300" cy="0"/>
          </a:xfrm>
          <a:prstGeom prst="straightConnector1">
            <a:avLst/>
          </a:prstGeom>
          <a:noFill/>
          <a:ln w="9525" cap="flat" cmpd="sng">
            <a:solidFill>
              <a:schemeClr val="lt2"/>
            </a:solidFill>
            <a:prstDash val="solid"/>
            <a:round/>
            <a:headEnd type="none" w="sm" len="sm"/>
            <a:tailEnd type="none" w="sm" len="sm"/>
          </a:ln>
        </p:spPr>
      </p:cxnSp>
      <p:cxnSp>
        <p:nvCxnSpPr>
          <p:cNvPr id="272" name="Google Shape;272;p28"/>
          <p:cNvCxnSpPr/>
          <p:nvPr/>
        </p:nvCxnSpPr>
        <p:spPr>
          <a:xfrm>
            <a:off x="8598817" y="250138"/>
            <a:ext cx="216300" cy="0"/>
          </a:xfrm>
          <a:prstGeom prst="straightConnector1">
            <a:avLst/>
          </a:prstGeom>
          <a:noFill/>
          <a:ln w="9525" cap="flat" cmpd="sng">
            <a:solidFill>
              <a:schemeClr val="lt2"/>
            </a:solidFill>
            <a:prstDash val="solid"/>
            <a:round/>
            <a:headEnd type="none" w="sm" len="sm"/>
            <a:tailEnd type="none" w="sm" len="sm"/>
          </a:ln>
        </p:spPr>
      </p:cxnSp>
      <p:cxnSp>
        <p:nvCxnSpPr>
          <p:cNvPr id="273" name="Google Shape;273;p28"/>
          <p:cNvCxnSpPr/>
          <p:nvPr/>
        </p:nvCxnSpPr>
        <p:spPr>
          <a:xfrm>
            <a:off x="8598817" y="283925"/>
            <a:ext cx="216300" cy="0"/>
          </a:xfrm>
          <a:prstGeom prst="straightConnector1">
            <a:avLst/>
          </a:prstGeom>
          <a:noFill/>
          <a:ln w="9525" cap="flat" cmpd="sng">
            <a:solidFill>
              <a:schemeClr val="lt2"/>
            </a:solidFill>
            <a:prstDash val="solid"/>
            <a:round/>
            <a:headEnd type="none" w="sm" len="sm"/>
            <a:tailEnd type="none" w="sm" len="sm"/>
          </a:ln>
        </p:spPr>
      </p:cxn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4"/>
        <p:cNvGrpSpPr/>
        <p:nvPr/>
      </p:nvGrpSpPr>
      <p:grpSpPr>
        <a:xfrm>
          <a:off x="0" y="0"/>
          <a:ext cx="0" cy="0"/>
          <a:chOff x="0" y="0"/>
          <a:chExt cx="0" cy="0"/>
        </a:xfrm>
      </p:grpSpPr>
      <p:sp>
        <p:nvSpPr>
          <p:cNvPr id="275" name="Google Shape;275;p29"/>
          <p:cNvSpPr/>
          <p:nvPr/>
        </p:nvSpPr>
        <p:spPr>
          <a:xfrm>
            <a:off x="0" y="0"/>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76" name="Google Shape;276;p29"/>
          <p:cNvGrpSpPr/>
          <p:nvPr/>
        </p:nvGrpSpPr>
        <p:grpSpPr>
          <a:xfrm>
            <a:off x="830394" y="1191276"/>
            <a:ext cx="745764" cy="45826"/>
            <a:chOff x="4580561" y="2589004"/>
            <a:chExt cx="1064464" cy="25200"/>
          </a:xfrm>
        </p:grpSpPr>
        <p:sp>
          <p:nvSpPr>
            <p:cNvPr id="277" name="Google Shape;277;p29"/>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8" name="Google Shape;278;p29"/>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79" name="Google Shape;279;p29"/>
          <p:cNvSpPr txBox="1">
            <a:spLocks noGrp="1"/>
          </p:cNvSpPr>
          <p:nvPr>
            <p:ph type="title"/>
          </p:nvPr>
        </p:nvSpPr>
        <p:spPr>
          <a:xfrm>
            <a:off x="730000" y="1318650"/>
            <a:ext cx="3300900" cy="16872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Clr>
                <a:schemeClr val="dk2"/>
              </a:buClr>
              <a:buSzPts val="2600"/>
              <a:buNone/>
              <a:defRPr sz="2600">
                <a:solidFill>
                  <a:schemeClr val="dk2"/>
                </a:solidFill>
              </a:defRPr>
            </a:lvl1pPr>
            <a:lvl2pPr lvl="1" algn="l" rtl="0">
              <a:lnSpc>
                <a:spcPct val="100000"/>
              </a:lnSpc>
              <a:spcBef>
                <a:spcPts val="0"/>
              </a:spcBef>
              <a:spcAft>
                <a:spcPts val="0"/>
              </a:spcAft>
              <a:buClr>
                <a:schemeClr val="dk2"/>
              </a:buClr>
              <a:buSzPts val="2600"/>
              <a:buNone/>
              <a:defRPr sz="2600">
                <a:solidFill>
                  <a:schemeClr val="dk2"/>
                </a:solidFill>
              </a:defRPr>
            </a:lvl2pPr>
            <a:lvl3pPr lvl="2" algn="l" rtl="0">
              <a:lnSpc>
                <a:spcPct val="100000"/>
              </a:lnSpc>
              <a:spcBef>
                <a:spcPts val="0"/>
              </a:spcBef>
              <a:spcAft>
                <a:spcPts val="0"/>
              </a:spcAft>
              <a:buClr>
                <a:schemeClr val="dk2"/>
              </a:buClr>
              <a:buSzPts val="2600"/>
              <a:buNone/>
              <a:defRPr sz="2600">
                <a:solidFill>
                  <a:schemeClr val="dk2"/>
                </a:solidFill>
              </a:defRPr>
            </a:lvl3pPr>
            <a:lvl4pPr lvl="3" algn="l" rtl="0">
              <a:lnSpc>
                <a:spcPct val="100000"/>
              </a:lnSpc>
              <a:spcBef>
                <a:spcPts val="0"/>
              </a:spcBef>
              <a:spcAft>
                <a:spcPts val="0"/>
              </a:spcAft>
              <a:buClr>
                <a:schemeClr val="dk2"/>
              </a:buClr>
              <a:buSzPts val="2600"/>
              <a:buNone/>
              <a:defRPr sz="2600">
                <a:solidFill>
                  <a:schemeClr val="dk2"/>
                </a:solidFill>
              </a:defRPr>
            </a:lvl4pPr>
            <a:lvl5pPr lvl="4" algn="l" rtl="0">
              <a:lnSpc>
                <a:spcPct val="100000"/>
              </a:lnSpc>
              <a:spcBef>
                <a:spcPts val="0"/>
              </a:spcBef>
              <a:spcAft>
                <a:spcPts val="0"/>
              </a:spcAft>
              <a:buClr>
                <a:schemeClr val="dk2"/>
              </a:buClr>
              <a:buSzPts val="2600"/>
              <a:buNone/>
              <a:defRPr sz="2600">
                <a:solidFill>
                  <a:schemeClr val="dk2"/>
                </a:solidFill>
              </a:defRPr>
            </a:lvl5pPr>
            <a:lvl6pPr lvl="5" algn="l" rtl="0">
              <a:lnSpc>
                <a:spcPct val="100000"/>
              </a:lnSpc>
              <a:spcBef>
                <a:spcPts val="0"/>
              </a:spcBef>
              <a:spcAft>
                <a:spcPts val="0"/>
              </a:spcAft>
              <a:buClr>
                <a:schemeClr val="dk2"/>
              </a:buClr>
              <a:buSzPts val="2600"/>
              <a:buNone/>
              <a:defRPr sz="2600">
                <a:solidFill>
                  <a:schemeClr val="dk2"/>
                </a:solidFill>
              </a:defRPr>
            </a:lvl6pPr>
            <a:lvl7pPr lvl="6" algn="l" rtl="0">
              <a:lnSpc>
                <a:spcPct val="100000"/>
              </a:lnSpc>
              <a:spcBef>
                <a:spcPts val="0"/>
              </a:spcBef>
              <a:spcAft>
                <a:spcPts val="0"/>
              </a:spcAft>
              <a:buClr>
                <a:schemeClr val="dk2"/>
              </a:buClr>
              <a:buSzPts val="2600"/>
              <a:buNone/>
              <a:defRPr sz="2600">
                <a:solidFill>
                  <a:schemeClr val="dk2"/>
                </a:solidFill>
              </a:defRPr>
            </a:lvl7pPr>
            <a:lvl8pPr lvl="7" algn="l" rtl="0">
              <a:lnSpc>
                <a:spcPct val="100000"/>
              </a:lnSpc>
              <a:spcBef>
                <a:spcPts val="0"/>
              </a:spcBef>
              <a:spcAft>
                <a:spcPts val="0"/>
              </a:spcAft>
              <a:buClr>
                <a:schemeClr val="dk2"/>
              </a:buClr>
              <a:buSzPts val="2600"/>
              <a:buNone/>
              <a:defRPr sz="2600">
                <a:solidFill>
                  <a:schemeClr val="dk2"/>
                </a:solidFill>
              </a:defRPr>
            </a:lvl8pPr>
            <a:lvl9pPr lvl="8" algn="l" rtl="0">
              <a:lnSpc>
                <a:spcPct val="100000"/>
              </a:lnSpc>
              <a:spcBef>
                <a:spcPts val="0"/>
              </a:spcBef>
              <a:spcAft>
                <a:spcPts val="0"/>
              </a:spcAft>
              <a:buClr>
                <a:schemeClr val="dk2"/>
              </a:buClr>
              <a:buSzPts val="2600"/>
              <a:buNone/>
              <a:defRPr sz="2600">
                <a:solidFill>
                  <a:schemeClr val="dk2"/>
                </a:solidFill>
              </a:defRPr>
            </a:lvl9pPr>
          </a:lstStyle>
          <a:p>
            <a:endParaRPr/>
          </a:p>
        </p:txBody>
      </p:sp>
      <p:sp>
        <p:nvSpPr>
          <p:cNvPr id="280" name="Google Shape;280;p29"/>
          <p:cNvSpPr txBox="1">
            <a:spLocks noGrp="1"/>
          </p:cNvSpPr>
          <p:nvPr>
            <p:ph type="subTitle" idx="1"/>
          </p:nvPr>
        </p:nvSpPr>
        <p:spPr>
          <a:xfrm>
            <a:off x="724950" y="3161525"/>
            <a:ext cx="3300900" cy="7590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SzPts val="1600"/>
              <a:buNone/>
              <a:defRPr sz="1600"/>
            </a:lvl1pPr>
            <a:lvl2pPr lvl="1" algn="l" rtl="0">
              <a:lnSpc>
                <a:spcPct val="100000"/>
              </a:lnSpc>
              <a:spcBef>
                <a:spcPts val="0"/>
              </a:spcBef>
              <a:spcAft>
                <a:spcPts val="0"/>
              </a:spcAft>
              <a:buSzPts val="1600"/>
              <a:buNone/>
              <a:defRPr sz="1600"/>
            </a:lvl2pPr>
            <a:lvl3pPr lvl="2" algn="l" rtl="0">
              <a:lnSpc>
                <a:spcPct val="100000"/>
              </a:lnSpc>
              <a:spcBef>
                <a:spcPts val="0"/>
              </a:spcBef>
              <a:spcAft>
                <a:spcPts val="0"/>
              </a:spcAft>
              <a:buSzPts val="1600"/>
              <a:buNone/>
              <a:defRPr sz="1600"/>
            </a:lvl3pPr>
            <a:lvl4pPr lvl="3" algn="l" rtl="0">
              <a:lnSpc>
                <a:spcPct val="100000"/>
              </a:lnSpc>
              <a:spcBef>
                <a:spcPts val="0"/>
              </a:spcBef>
              <a:spcAft>
                <a:spcPts val="0"/>
              </a:spcAft>
              <a:buSzPts val="1600"/>
              <a:buNone/>
              <a:defRPr sz="1600"/>
            </a:lvl4pPr>
            <a:lvl5pPr lvl="4" algn="l" rtl="0">
              <a:lnSpc>
                <a:spcPct val="100000"/>
              </a:lnSpc>
              <a:spcBef>
                <a:spcPts val="0"/>
              </a:spcBef>
              <a:spcAft>
                <a:spcPts val="0"/>
              </a:spcAft>
              <a:buSzPts val="1600"/>
              <a:buNone/>
              <a:defRPr sz="1600"/>
            </a:lvl5pPr>
            <a:lvl6pPr lvl="5" algn="l" rtl="0">
              <a:lnSpc>
                <a:spcPct val="100000"/>
              </a:lnSpc>
              <a:spcBef>
                <a:spcPts val="0"/>
              </a:spcBef>
              <a:spcAft>
                <a:spcPts val="0"/>
              </a:spcAft>
              <a:buSzPts val="1600"/>
              <a:buNone/>
              <a:defRPr sz="1600"/>
            </a:lvl6pPr>
            <a:lvl7pPr lvl="6" algn="l" rtl="0">
              <a:lnSpc>
                <a:spcPct val="100000"/>
              </a:lnSpc>
              <a:spcBef>
                <a:spcPts val="0"/>
              </a:spcBef>
              <a:spcAft>
                <a:spcPts val="0"/>
              </a:spcAft>
              <a:buSzPts val="1600"/>
              <a:buNone/>
              <a:defRPr sz="1600"/>
            </a:lvl7pPr>
            <a:lvl8pPr lvl="7" algn="l" rtl="0">
              <a:lnSpc>
                <a:spcPct val="100000"/>
              </a:lnSpc>
              <a:spcBef>
                <a:spcPts val="0"/>
              </a:spcBef>
              <a:spcAft>
                <a:spcPts val="0"/>
              </a:spcAft>
              <a:buSzPts val="1600"/>
              <a:buNone/>
              <a:defRPr sz="1600"/>
            </a:lvl8pPr>
            <a:lvl9pPr lvl="8" algn="l" rtl="0">
              <a:lnSpc>
                <a:spcPct val="100000"/>
              </a:lnSpc>
              <a:spcBef>
                <a:spcPts val="0"/>
              </a:spcBef>
              <a:spcAft>
                <a:spcPts val="0"/>
              </a:spcAft>
              <a:buSzPts val="1600"/>
              <a:buNone/>
              <a:defRPr sz="1600"/>
            </a:lvl9pPr>
          </a:lstStyle>
          <a:p>
            <a:endParaRPr/>
          </a:p>
        </p:txBody>
      </p:sp>
      <p:sp>
        <p:nvSpPr>
          <p:cNvPr id="281" name="Google Shape;281;p29"/>
          <p:cNvSpPr txBox="1">
            <a:spLocks noGrp="1"/>
          </p:cNvSpPr>
          <p:nvPr>
            <p:ph type="body" idx="2"/>
          </p:nvPr>
        </p:nvSpPr>
        <p:spPr>
          <a:xfrm>
            <a:off x="5174225" y="1352625"/>
            <a:ext cx="3374400" cy="3025500"/>
          </a:xfrm>
          <a:prstGeom prst="rect">
            <a:avLst/>
          </a:prstGeom>
          <a:noFill/>
          <a:ln>
            <a:noFill/>
          </a:ln>
        </p:spPr>
        <p:txBody>
          <a:bodyPr spcFirstLastPara="1" wrap="square" lIns="91425" tIns="91425" rIns="91425" bIns="91425" anchor="t" anchorCtr="0">
            <a:noAutofit/>
          </a:bodyPr>
          <a:lstStyle>
            <a:lvl1pPr marL="457200" lvl="0" indent="-311150" algn="l" rtl="0">
              <a:lnSpc>
                <a:spcPct val="115000"/>
              </a:lnSpc>
              <a:spcBef>
                <a:spcPts val="0"/>
              </a:spcBef>
              <a:spcAft>
                <a:spcPts val="0"/>
              </a:spcAft>
              <a:buSzPts val="1300"/>
              <a:buChar char="●"/>
              <a:defRPr/>
            </a:lvl1pPr>
            <a:lvl2pPr marL="914400" lvl="1" indent="-298450" algn="l" rtl="0">
              <a:lnSpc>
                <a:spcPct val="115000"/>
              </a:lnSpc>
              <a:spcBef>
                <a:spcPts val="1600"/>
              </a:spcBef>
              <a:spcAft>
                <a:spcPts val="0"/>
              </a:spcAft>
              <a:buSzPts val="1100"/>
              <a:buChar char="○"/>
              <a:defRPr/>
            </a:lvl2pPr>
            <a:lvl3pPr marL="1371600" lvl="2" indent="-298450" algn="l" rtl="0">
              <a:lnSpc>
                <a:spcPct val="115000"/>
              </a:lnSpc>
              <a:spcBef>
                <a:spcPts val="1600"/>
              </a:spcBef>
              <a:spcAft>
                <a:spcPts val="0"/>
              </a:spcAft>
              <a:buSzPts val="1100"/>
              <a:buChar char="■"/>
              <a:defRPr/>
            </a:lvl3pPr>
            <a:lvl4pPr marL="1828800" lvl="3" indent="-298450" algn="l" rtl="0">
              <a:lnSpc>
                <a:spcPct val="115000"/>
              </a:lnSpc>
              <a:spcBef>
                <a:spcPts val="1600"/>
              </a:spcBef>
              <a:spcAft>
                <a:spcPts val="0"/>
              </a:spcAft>
              <a:buSzPts val="1100"/>
              <a:buChar char="●"/>
              <a:defRPr/>
            </a:lvl4pPr>
            <a:lvl5pPr marL="2286000" lvl="4" indent="-298450" algn="l" rtl="0">
              <a:lnSpc>
                <a:spcPct val="115000"/>
              </a:lnSpc>
              <a:spcBef>
                <a:spcPts val="1600"/>
              </a:spcBef>
              <a:spcAft>
                <a:spcPts val="0"/>
              </a:spcAft>
              <a:buSzPts val="1100"/>
              <a:buChar char="○"/>
              <a:defRPr/>
            </a:lvl5pPr>
            <a:lvl6pPr marL="2743200" lvl="5" indent="-298450" algn="l" rtl="0">
              <a:lnSpc>
                <a:spcPct val="115000"/>
              </a:lnSpc>
              <a:spcBef>
                <a:spcPts val="1600"/>
              </a:spcBef>
              <a:spcAft>
                <a:spcPts val="0"/>
              </a:spcAft>
              <a:buSzPts val="1100"/>
              <a:buChar char="■"/>
              <a:defRPr/>
            </a:lvl6pPr>
            <a:lvl7pPr marL="3200400" lvl="6" indent="-298450" algn="l" rtl="0">
              <a:lnSpc>
                <a:spcPct val="115000"/>
              </a:lnSpc>
              <a:spcBef>
                <a:spcPts val="1600"/>
              </a:spcBef>
              <a:spcAft>
                <a:spcPts val="0"/>
              </a:spcAft>
              <a:buSzPts val="1100"/>
              <a:buChar char="●"/>
              <a:defRPr/>
            </a:lvl7pPr>
            <a:lvl8pPr marL="3657600" lvl="7" indent="-298450" algn="l" rtl="0">
              <a:lnSpc>
                <a:spcPct val="115000"/>
              </a:lnSpc>
              <a:spcBef>
                <a:spcPts val="1600"/>
              </a:spcBef>
              <a:spcAft>
                <a:spcPts val="0"/>
              </a:spcAft>
              <a:buSzPts val="1100"/>
              <a:buChar char="○"/>
              <a:defRPr/>
            </a:lvl8pPr>
            <a:lvl9pPr marL="4114800" lvl="8" indent="-298450" algn="l" rtl="0">
              <a:lnSpc>
                <a:spcPct val="115000"/>
              </a:lnSpc>
              <a:spcBef>
                <a:spcPts val="1600"/>
              </a:spcBef>
              <a:spcAft>
                <a:spcPts val="1600"/>
              </a:spcAft>
              <a:buSzPts val="1100"/>
              <a:buChar char="■"/>
              <a:defRPr/>
            </a:lvl9pPr>
          </a:lstStyle>
          <a:p>
            <a:endParaRPr/>
          </a:p>
        </p:txBody>
      </p:sp>
      <p:sp>
        <p:nvSpPr>
          <p:cNvPr id="282" name="Google Shape;282;p29"/>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283" name="Google Shape;283;p29"/>
          <p:cNvSpPr/>
          <p:nvPr/>
        </p:nvSpPr>
        <p:spPr>
          <a:xfrm>
            <a:off x="8280450" y="0"/>
            <a:ext cx="863400" cy="4542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284" name="Google Shape;284;p29"/>
          <p:cNvCxnSpPr/>
          <p:nvPr/>
        </p:nvCxnSpPr>
        <p:spPr>
          <a:xfrm>
            <a:off x="8598817" y="216350"/>
            <a:ext cx="216300" cy="0"/>
          </a:xfrm>
          <a:prstGeom prst="straightConnector1">
            <a:avLst/>
          </a:prstGeom>
          <a:noFill/>
          <a:ln w="9525" cap="flat" cmpd="sng">
            <a:solidFill>
              <a:srgbClr val="B7B7B7"/>
            </a:solidFill>
            <a:prstDash val="solid"/>
            <a:round/>
            <a:headEnd type="none" w="sm" len="sm"/>
            <a:tailEnd type="none" w="sm" len="sm"/>
          </a:ln>
        </p:spPr>
      </p:cxnSp>
      <p:cxnSp>
        <p:nvCxnSpPr>
          <p:cNvPr id="285" name="Google Shape;285;p29"/>
          <p:cNvCxnSpPr/>
          <p:nvPr/>
        </p:nvCxnSpPr>
        <p:spPr>
          <a:xfrm>
            <a:off x="8598817" y="250138"/>
            <a:ext cx="216300" cy="0"/>
          </a:xfrm>
          <a:prstGeom prst="straightConnector1">
            <a:avLst/>
          </a:prstGeom>
          <a:noFill/>
          <a:ln w="9525" cap="flat" cmpd="sng">
            <a:solidFill>
              <a:srgbClr val="B7B7B7"/>
            </a:solidFill>
            <a:prstDash val="solid"/>
            <a:round/>
            <a:headEnd type="none" w="sm" len="sm"/>
            <a:tailEnd type="none" w="sm" len="sm"/>
          </a:ln>
        </p:spPr>
      </p:cxnSp>
      <p:cxnSp>
        <p:nvCxnSpPr>
          <p:cNvPr id="286" name="Google Shape;286;p29"/>
          <p:cNvCxnSpPr/>
          <p:nvPr/>
        </p:nvCxnSpPr>
        <p:spPr>
          <a:xfrm>
            <a:off x="8598817" y="283925"/>
            <a:ext cx="216300" cy="0"/>
          </a:xfrm>
          <a:prstGeom prst="straightConnector1">
            <a:avLst/>
          </a:prstGeom>
          <a:noFill/>
          <a:ln w="9525" cap="flat" cmpd="sng">
            <a:solidFill>
              <a:srgbClr val="B7B7B7"/>
            </a:solidFill>
            <a:prstDash val="solid"/>
            <a:round/>
            <a:headEnd type="none" w="sm" len="sm"/>
            <a:tailEnd type="none" w="sm" len="sm"/>
          </a:ln>
        </p:spPr>
      </p:cxn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87"/>
        <p:cNvGrpSpPr/>
        <p:nvPr/>
      </p:nvGrpSpPr>
      <p:grpSpPr>
        <a:xfrm>
          <a:off x="0" y="0"/>
          <a:ext cx="0" cy="0"/>
          <a:chOff x="0" y="0"/>
          <a:chExt cx="0" cy="0"/>
        </a:xfrm>
      </p:grpSpPr>
      <p:sp>
        <p:nvSpPr>
          <p:cNvPr id="288" name="Google Shape;288;p30"/>
          <p:cNvSpPr txBox="1">
            <a:spLocks noGrp="1"/>
          </p:cNvSpPr>
          <p:nvPr>
            <p:ph type="body" idx="1"/>
          </p:nvPr>
        </p:nvSpPr>
        <p:spPr>
          <a:xfrm>
            <a:off x="724950" y="4372551"/>
            <a:ext cx="7697400" cy="460500"/>
          </a:xfrm>
          <a:prstGeom prst="rect">
            <a:avLst/>
          </a:prstGeom>
          <a:noFill/>
          <a:ln>
            <a:noFill/>
          </a:ln>
        </p:spPr>
        <p:txBody>
          <a:bodyPr spcFirstLastPara="1" wrap="square" lIns="91425" tIns="91425" rIns="91425" bIns="91425" anchor="ctr" anchorCtr="0">
            <a:noAutofit/>
          </a:bodyPr>
          <a:lstStyle>
            <a:lvl1pPr marL="457200" lvl="0" indent="-228600" algn="l" rtl="0">
              <a:lnSpc>
                <a:spcPct val="100000"/>
              </a:lnSpc>
              <a:spcBef>
                <a:spcPts val="0"/>
              </a:spcBef>
              <a:spcAft>
                <a:spcPts val="0"/>
              </a:spcAft>
              <a:buSzPts val="1300"/>
              <a:buNone/>
              <a:defRPr/>
            </a:lvl1pPr>
          </a:lstStyle>
          <a:p>
            <a:endParaRPr/>
          </a:p>
        </p:txBody>
      </p:sp>
      <p:sp>
        <p:nvSpPr>
          <p:cNvPr id="289" name="Google Shape;289;p30"/>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290" name="Google Shape;290;p30"/>
          <p:cNvSpPr/>
          <p:nvPr/>
        </p:nvSpPr>
        <p:spPr>
          <a:xfrm>
            <a:off x="8280450" y="0"/>
            <a:ext cx="863400" cy="454200"/>
          </a:xfrm>
          <a:prstGeom prst="rect">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291" name="Google Shape;291;p30"/>
          <p:cNvCxnSpPr/>
          <p:nvPr/>
        </p:nvCxnSpPr>
        <p:spPr>
          <a:xfrm>
            <a:off x="8598817" y="216350"/>
            <a:ext cx="216300" cy="0"/>
          </a:xfrm>
          <a:prstGeom prst="straightConnector1">
            <a:avLst/>
          </a:prstGeom>
          <a:noFill/>
          <a:ln w="9525" cap="flat" cmpd="sng">
            <a:solidFill>
              <a:srgbClr val="B7B7B7"/>
            </a:solidFill>
            <a:prstDash val="solid"/>
            <a:round/>
            <a:headEnd type="none" w="sm" len="sm"/>
            <a:tailEnd type="none" w="sm" len="sm"/>
          </a:ln>
        </p:spPr>
      </p:cxnSp>
      <p:cxnSp>
        <p:nvCxnSpPr>
          <p:cNvPr id="292" name="Google Shape;292;p30"/>
          <p:cNvCxnSpPr/>
          <p:nvPr/>
        </p:nvCxnSpPr>
        <p:spPr>
          <a:xfrm>
            <a:off x="8598817" y="250138"/>
            <a:ext cx="216300" cy="0"/>
          </a:xfrm>
          <a:prstGeom prst="straightConnector1">
            <a:avLst/>
          </a:prstGeom>
          <a:noFill/>
          <a:ln w="9525" cap="flat" cmpd="sng">
            <a:solidFill>
              <a:srgbClr val="B7B7B7"/>
            </a:solidFill>
            <a:prstDash val="solid"/>
            <a:round/>
            <a:headEnd type="none" w="sm" len="sm"/>
            <a:tailEnd type="none" w="sm" len="sm"/>
          </a:ln>
        </p:spPr>
      </p:cxnSp>
      <p:cxnSp>
        <p:nvCxnSpPr>
          <p:cNvPr id="293" name="Google Shape;293;p30"/>
          <p:cNvCxnSpPr/>
          <p:nvPr/>
        </p:nvCxnSpPr>
        <p:spPr>
          <a:xfrm>
            <a:off x="8598817" y="283925"/>
            <a:ext cx="216300" cy="0"/>
          </a:xfrm>
          <a:prstGeom prst="straightConnector1">
            <a:avLst/>
          </a:prstGeom>
          <a:noFill/>
          <a:ln w="9525" cap="flat" cmpd="sng">
            <a:solidFill>
              <a:srgbClr val="B7B7B7"/>
            </a:solidFill>
            <a:prstDash val="solid"/>
            <a:round/>
            <a:headEnd type="none" w="sm" len="sm"/>
            <a:tailEnd type="none" w="sm" len="sm"/>
          </a:ln>
        </p:spPr>
      </p:cxn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94"/>
        <p:cNvGrpSpPr/>
        <p:nvPr/>
      </p:nvGrpSpPr>
      <p:grpSpPr>
        <a:xfrm>
          <a:off x="0" y="0"/>
          <a:ext cx="0" cy="0"/>
          <a:chOff x="0" y="0"/>
          <a:chExt cx="0" cy="0"/>
        </a:xfrm>
      </p:grpSpPr>
      <p:grpSp>
        <p:nvGrpSpPr>
          <p:cNvPr id="295" name="Google Shape;295;p31"/>
          <p:cNvGrpSpPr/>
          <p:nvPr/>
        </p:nvGrpSpPr>
        <p:grpSpPr>
          <a:xfrm>
            <a:off x="830394" y="4169150"/>
            <a:ext cx="745764" cy="45826"/>
            <a:chOff x="4580561" y="2589004"/>
            <a:chExt cx="1064464" cy="25200"/>
          </a:xfrm>
        </p:grpSpPr>
        <p:sp>
          <p:nvSpPr>
            <p:cNvPr id="296" name="Google Shape;296;p31"/>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7" name="Google Shape;297;p31"/>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98" name="Google Shape;298;p31"/>
          <p:cNvSpPr txBox="1">
            <a:spLocks noGrp="1"/>
          </p:cNvSpPr>
          <p:nvPr>
            <p:ph type="title" hasCustomPrompt="1"/>
          </p:nvPr>
        </p:nvSpPr>
        <p:spPr>
          <a:xfrm>
            <a:off x="729450" y="733950"/>
            <a:ext cx="7688400" cy="12447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Clr>
                <a:schemeClr val="lt1"/>
              </a:buClr>
              <a:buSzPts val="8000"/>
              <a:buNone/>
              <a:defRPr sz="8000">
                <a:solidFill>
                  <a:schemeClr val="lt1"/>
                </a:solidFill>
              </a:defRPr>
            </a:lvl1pPr>
            <a:lvl2pPr lvl="1" algn="l" rtl="0">
              <a:lnSpc>
                <a:spcPct val="100000"/>
              </a:lnSpc>
              <a:spcBef>
                <a:spcPts val="0"/>
              </a:spcBef>
              <a:spcAft>
                <a:spcPts val="0"/>
              </a:spcAft>
              <a:buClr>
                <a:schemeClr val="lt1"/>
              </a:buClr>
              <a:buSzPts val="8000"/>
              <a:buNone/>
              <a:defRPr sz="8000">
                <a:solidFill>
                  <a:schemeClr val="lt1"/>
                </a:solidFill>
              </a:defRPr>
            </a:lvl2pPr>
            <a:lvl3pPr lvl="2" algn="l" rtl="0">
              <a:lnSpc>
                <a:spcPct val="100000"/>
              </a:lnSpc>
              <a:spcBef>
                <a:spcPts val="0"/>
              </a:spcBef>
              <a:spcAft>
                <a:spcPts val="0"/>
              </a:spcAft>
              <a:buClr>
                <a:schemeClr val="lt1"/>
              </a:buClr>
              <a:buSzPts val="8000"/>
              <a:buNone/>
              <a:defRPr sz="8000">
                <a:solidFill>
                  <a:schemeClr val="lt1"/>
                </a:solidFill>
              </a:defRPr>
            </a:lvl3pPr>
            <a:lvl4pPr lvl="3" algn="l" rtl="0">
              <a:lnSpc>
                <a:spcPct val="100000"/>
              </a:lnSpc>
              <a:spcBef>
                <a:spcPts val="0"/>
              </a:spcBef>
              <a:spcAft>
                <a:spcPts val="0"/>
              </a:spcAft>
              <a:buClr>
                <a:schemeClr val="lt1"/>
              </a:buClr>
              <a:buSzPts val="8000"/>
              <a:buNone/>
              <a:defRPr sz="8000">
                <a:solidFill>
                  <a:schemeClr val="lt1"/>
                </a:solidFill>
              </a:defRPr>
            </a:lvl4pPr>
            <a:lvl5pPr lvl="4" algn="l" rtl="0">
              <a:lnSpc>
                <a:spcPct val="100000"/>
              </a:lnSpc>
              <a:spcBef>
                <a:spcPts val="0"/>
              </a:spcBef>
              <a:spcAft>
                <a:spcPts val="0"/>
              </a:spcAft>
              <a:buClr>
                <a:schemeClr val="lt1"/>
              </a:buClr>
              <a:buSzPts val="8000"/>
              <a:buNone/>
              <a:defRPr sz="8000">
                <a:solidFill>
                  <a:schemeClr val="lt1"/>
                </a:solidFill>
              </a:defRPr>
            </a:lvl5pPr>
            <a:lvl6pPr lvl="5" algn="l" rtl="0">
              <a:lnSpc>
                <a:spcPct val="100000"/>
              </a:lnSpc>
              <a:spcBef>
                <a:spcPts val="0"/>
              </a:spcBef>
              <a:spcAft>
                <a:spcPts val="0"/>
              </a:spcAft>
              <a:buClr>
                <a:schemeClr val="lt1"/>
              </a:buClr>
              <a:buSzPts val="8000"/>
              <a:buNone/>
              <a:defRPr sz="8000">
                <a:solidFill>
                  <a:schemeClr val="lt1"/>
                </a:solidFill>
              </a:defRPr>
            </a:lvl6pPr>
            <a:lvl7pPr lvl="6" algn="l" rtl="0">
              <a:lnSpc>
                <a:spcPct val="100000"/>
              </a:lnSpc>
              <a:spcBef>
                <a:spcPts val="0"/>
              </a:spcBef>
              <a:spcAft>
                <a:spcPts val="0"/>
              </a:spcAft>
              <a:buClr>
                <a:schemeClr val="lt1"/>
              </a:buClr>
              <a:buSzPts val="8000"/>
              <a:buNone/>
              <a:defRPr sz="8000">
                <a:solidFill>
                  <a:schemeClr val="lt1"/>
                </a:solidFill>
              </a:defRPr>
            </a:lvl7pPr>
            <a:lvl8pPr lvl="7" algn="l" rtl="0">
              <a:lnSpc>
                <a:spcPct val="100000"/>
              </a:lnSpc>
              <a:spcBef>
                <a:spcPts val="0"/>
              </a:spcBef>
              <a:spcAft>
                <a:spcPts val="0"/>
              </a:spcAft>
              <a:buClr>
                <a:schemeClr val="lt1"/>
              </a:buClr>
              <a:buSzPts val="8000"/>
              <a:buNone/>
              <a:defRPr sz="8000">
                <a:solidFill>
                  <a:schemeClr val="lt1"/>
                </a:solidFill>
              </a:defRPr>
            </a:lvl8pPr>
            <a:lvl9pPr lvl="8" algn="l" rtl="0">
              <a:lnSpc>
                <a:spcPct val="100000"/>
              </a:lnSpc>
              <a:spcBef>
                <a:spcPts val="0"/>
              </a:spcBef>
              <a:spcAft>
                <a:spcPts val="0"/>
              </a:spcAft>
              <a:buClr>
                <a:schemeClr val="lt1"/>
              </a:buClr>
              <a:buSzPts val="8000"/>
              <a:buNone/>
              <a:defRPr sz="8000">
                <a:solidFill>
                  <a:schemeClr val="lt1"/>
                </a:solidFill>
              </a:defRPr>
            </a:lvl9pPr>
          </a:lstStyle>
          <a:p>
            <a:r>
              <a:t>xx%</a:t>
            </a:r>
          </a:p>
        </p:txBody>
      </p:sp>
      <p:sp>
        <p:nvSpPr>
          <p:cNvPr id="299" name="Google Shape;299;p31"/>
          <p:cNvSpPr txBox="1">
            <a:spLocks noGrp="1"/>
          </p:cNvSpPr>
          <p:nvPr>
            <p:ph type="body" idx="1"/>
          </p:nvPr>
        </p:nvSpPr>
        <p:spPr>
          <a:xfrm>
            <a:off x="729450" y="2272888"/>
            <a:ext cx="7688400" cy="1580400"/>
          </a:xfrm>
          <a:prstGeom prst="rect">
            <a:avLst/>
          </a:prstGeom>
          <a:noFill/>
          <a:ln>
            <a:noFill/>
          </a:ln>
        </p:spPr>
        <p:txBody>
          <a:bodyPr spcFirstLastPara="1" wrap="square" lIns="91425" tIns="91425" rIns="91425" bIns="91425" anchor="t" anchorCtr="0">
            <a:noAutofit/>
          </a:bodyPr>
          <a:lstStyle>
            <a:lvl1pPr marL="457200" lvl="0" indent="-311150" algn="l" rtl="0">
              <a:lnSpc>
                <a:spcPct val="115000"/>
              </a:lnSpc>
              <a:spcBef>
                <a:spcPts val="0"/>
              </a:spcBef>
              <a:spcAft>
                <a:spcPts val="0"/>
              </a:spcAft>
              <a:buClr>
                <a:schemeClr val="lt1"/>
              </a:buClr>
              <a:buSzPts val="1300"/>
              <a:buChar char="●"/>
              <a:defRPr>
                <a:solidFill>
                  <a:schemeClr val="lt1"/>
                </a:solidFill>
              </a:defRPr>
            </a:lvl1pPr>
            <a:lvl2pPr marL="914400" lvl="1" indent="-298450" algn="l" rtl="0">
              <a:lnSpc>
                <a:spcPct val="115000"/>
              </a:lnSpc>
              <a:spcBef>
                <a:spcPts val="1600"/>
              </a:spcBef>
              <a:spcAft>
                <a:spcPts val="0"/>
              </a:spcAft>
              <a:buClr>
                <a:schemeClr val="lt1"/>
              </a:buClr>
              <a:buSzPts val="1100"/>
              <a:buChar char="○"/>
              <a:defRPr>
                <a:solidFill>
                  <a:schemeClr val="lt1"/>
                </a:solidFill>
              </a:defRPr>
            </a:lvl2pPr>
            <a:lvl3pPr marL="1371600" lvl="2" indent="-298450" algn="l" rtl="0">
              <a:lnSpc>
                <a:spcPct val="115000"/>
              </a:lnSpc>
              <a:spcBef>
                <a:spcPts val="1600"/>
              </a:spcBef>
              <a:spcAft>
                <a:spcPts val="0"/>
              </a:spcAft>
              <a:buClr>
                <a:schemeClr val="lt1"/>
              </a:buClr>
              <a:buSzPts val="1100"/>
              <a:buChar char="■"/>
              <a:defRPr>
                <a:solidFill>
                  <a:schemeClr val="lt1"/>
                </a:solidFill>
              </a:defRPr>
            </a:lvl3pPr>
            <a:lvl4pPr marL="1828800" lvl="3" indent="-298450" algn="l" rtl="0">
              <a:lnSpc>
                <a:spcPct val="115000"/>
              </a:lnSpc>
              <a:spcBef>
                <a:spcPts val="1600"/>
              </a:spcBef>
              <a:spcAft>
                <a:spcPts val="0"/>
              </a:spcAft>
              <a:buClr>
                <a:schemeClr val="lt1"/>
              </a:buClr>
              <a:buSzPts val="1100"/>
              <a:buChar char="●"/>
              <a:defRPr>
                <a:solidFill>
                  <a:schemeClr val="lt1"/>
                </a:solidFill>
              </a:defRPr>
            </a:lvl4pPr>
            <a:lvl5pPr marL="2286000" lvl="4" indent="-298450" algn="l" rtl="0">
              <a:lnSpc>
                <a:spcPct val="115000"/>
              </a:lnSpc>
              <a:spcBef>
                <a:spcPts val="1600"/>
              </a:spcBef>
              <a:spcAft>
                <a:spcPts val="0"/>
              </a:spcAft>
              <a:buClr>
                <a:schemeClr val="lt1"/>
              </a:buClr>
              <a:buSzPts val="1100"/>
              <a:buChar char="○"/>
              <a:defRPr>
                <a:solidFill>
                  <a:schemeClr val="lt1"/>
                </a:solidFill>
              </a:defRPr>
            </a:lvl5pPr>
            <a:lvl6pPr marL="2743200" lvl="5" indent="-298450" algn="l" rtl="0">
              <a:lnSpc>
                <a:spcPct val="115000"/>
              </a:lnSpc>
              <a:spcBef>
                <a:spcPts val="1600"/>
              </a:spcBef>
              <a:spcAft>
                <a:spcPts val="0"/>
              </a:spcAft>
              <a:buClr>
                <a:schemeClr val="lt1"/>
              </a:buClr>
              <a:buSzPts val="1100"/>
              <a:buChar char="■"/>
              <a:defRPr>
                <a:solidFill>
                  <a:schemeClr val="lt1"/>
                </a:solidFill>
              </a:defRPr>
            </a:lvl6pPr>
            <a:lvl7pPr marL="3200400" lvl="6" indent="-298450" algn="l" rtl="0">
              <a:lnSpc>
                <a:spcPct val="115000"/>
              </a:lnSpc>
              <a:spcBef>
                <a:spcPts val="1600"/>
              </a:spcBef>
              <a:spcAft>
                <a:spcPts val="0"/>
              </a:spcAft>
              <a:buClr>
                <a:schemeClr val="lt1"/>
              </a:buClr>
              <a:buSzPts val="1100"/>
              <a:buChar char="●"/>
              <a:defRPr>
                <a:solidFill>
                  <a:schemeClr val="lt1"/>
                </a:solidFill>
              </a:defRPr>
            </a:lvl7pPr>
            <a:lvl8pPr marL="3657600" lvl="7" indent="-298450" algn="l" rtl="0">
              <a:lnSpc>
                <a:spcPct val="115000"/>
              </a:lnSpc>
              <a:spcBef>
                <a:spcPts val="1600"/>
              </a:spcBef>
              <a:spcAft>
                <a:spcPts val="0"/>
              </a:spcAft>
              <a:buClr>
                <a:schemeClr val="lt1"/>
              </a:buClr>
              <a:buSzPts val="1100"/>
              <a:buChar char="○"/>
              <a:defRPr>
                <a:solidFill>
                  <a:schemeClr val="lt1"/>
                </a:solidFill>
              </a:defRPr>
            </a:lvl8pPr>
            <a:lvl9pPr marL="4114800" lvl="8" indent="-298450" algn="l" rtl="0">
              <a:lnSpc>
                <a:spcPct val="115000"/>
              </a:lnSpc>
              <a:spcBef>
                <a:spcPts val="1600"/>
              </a:spcBef>
              <a:spcAft>
                <a:spcPts val="1600"/>
              </a:spcAft>
              <a:buClr>
                <a:schemeClr val="lt1"/>
              </a:buClr>
              <a:buSzPts val="1100"/>
              <a:buChar char="■"/>
              <a:defRPr>
                <a:solidFill>
                  <a:schemeClr val="lt1"/>
                </a:solidFill>
              </a:defRPr>
            </a:lvl9pPr>
          </a:lstStyle>
          <a:p>
            <a:endParaRPr/>
          </a:p>
        </p:txBody>
      </p:sp>
      <p:sp>
        <p:nvSpPr>
          <p:cNvPr id="300" name="Google Shape;300;p31"/>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301" name="Google Shape;301;p31"/>
          <p:cNvSpPr/>
          <p:nvPr/>
        </p:nvSpPr>
        <p:spPr>
          <a:xfrm>
            <a:off x="8280450" y="0"/>
            <a:ext cx="863400" cy="45420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302" name="Google Shape;302;p31"/>
          <p:cNvCxnSpPr/>
          <p:nvPr/>
        </p:nvCxnSpPr>
        <p:spPr>
          <a:xfrm>
            <a:off x="8598817" y="216350"/>
            <a:ext cx="216300" cy="0"/>
          </a:xfrm>
          <a:prstGeom prst="straightConnector1">
            <a:avLst/>
          </a:prstGeom>
          <a:noFill/>
          <a:ln w="9525" cap="flat" cmpd="sng">
            <a:solidFill>
              <a:schemeClr val="lt2"/>
            </a:solidFill>
            <a:prstDash val="solid"/>
            <a:round/>
            <a:headEnd type="none" w="sm" len="sm"/>
            <a:tailEnd type="none" w="sm" len="sm"/>
          </a:ln>
        </p:spPr>
      </p:cxnSp>
      <p:cxnSp>
        <p:nvCxnSpPr>
          <p:cNvPr id="303" name="Google Shape;303;p31"/>
          <p:cNvCxnSpPr/>
          <p:nvPr/>
        </p:nvCxnSpPr>
        <p:spPr>
          <a:xfrm>
            <a:off x="8598817" y="250138"/>
            <a:ext cx="216300" cy="0"/>
          </a:xfrm>
          <a:prstGeom prst="straightConnector1">
            <a:avLst/>
          </a:prstGeom>
          <a:noFill/>
          <a:ln w="9525" cap="flat" cmpd="sng">
            <a:solidFill>
              <a:schemeClr val="lt2"/>
            </a:solidFill>
            <a:prstDash val="solid"/>
            <a:round/>
            <a:headEnd type="none" w="sm" len="sm"/>
            <a:tailEnd type="none" w="sm" len="sm"/>
          </a:ln>
        </p:spPr>
      </p:cxnSp>
      <p:cxnSp>
        <p:nvCxnSpPr>
          <p:cNvPr id="304" name="Google Shape;304;p31"/>
          <p:cNvCxnSpPr/>
          <p:nvPr/>
        </p:nvCxnSpPr>
        <p:spPr>
          <a:xfrm>
            <a:off x="8598817" y="283925"/>
            <a:ext cx="216300" cy="0"/>
          </a:xfrm>
          <a:prstGeom prst="straightConnector1">
            <a:avLst/>
          </a:prstGeom>
          <a:noFill/>
          <a:ln w="9525" cap="flat" cmpd="sng">
            <a:solidFill>
              <a:schemeClr val="lt2"/>
            </a:solidFill>
            <a:prstDash val="solid"/>
            <a:round/>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28"/>
        <p:cNvGrpSpPr/>
        <p:nvPr/>
      </p:nvGrpSpPr>
      <p:grpSpPr>
        <a:xfrm>
          <a:off x="0" y="0"/>
          <a:ext cx="0" cy="0"/>
          <a:chOff x="0" y="0"/>
          <a:chExt cx="0" cy="0"/>
        </a:xfrm>
      </p:grpSpPr>
      <p:grpSp>
        <p:nvGrpSpPr>
          <p:cNvPr id="29" name="Google Shape;29;p4"/>
          <p:cNvGrpSpPr/>
          <p:nvPr/>
        </p:nvGrpSpPr>
        <p:grpSpPr>
          <a:xfrm>
            <a:off x="830392" y="1191256"/>
            <a:ext cx="745763" cy="45826"/>
            <a:chOff x="4580561" y="2589004"/>
            <a:chExt cx="1064464" cy="25200"/>
          </a:xfrm>
        </p:grpSpPr>
        <p:sp>
          <p:nvSpPr>
            <p:cNvPr id="30" name="Google Shape;30;p4"/>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4"/>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Google Shape;32;p4"/>
          <p:cNvSpPr txBox="1">
            <a:spLocks noGrp="1"/>
          </p:cNvSpPr>
          <p:nvPr>
            <p:ph type="title"/>
          </p:nvPr>
        </p:nvSpPr>
        <p:spPr>
          <a:xfrm>
            <a:off x="729450" y="1322450"/>
            <a:ext cx="7688400" cy="1518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33" name="Google Shape;33;p4"/>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34" name="Google Shape;34;p4">
            <a:hlinkClick r:id=""/>
          </p:cNvPr>
          <p:cNvSpPr/>
          <p:nvPr/>
        </p:nvSpPr>
        <p:spPr>
          <a:xfrm>
            <a:off x="8280450" y="0"/>
            <a:ext cx="863400" cy="4542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5" name="Google Shape;35;p4">
            <a:hlinkClick r:id=""/>
          </p:cNvPr>
          <p:cNvCxnSpPr/>
          <p:nvPr/>
        </p:nvCxnSpPr>
        <p:spPr>
          <a:xfrm>
            <a:off x="8598817" y="216350"/>
            <a:ext cx="216300" cy="0"/>
          </a:xfrm>
          <a:prstGeom prst="straightConnector1">
            <a:avLst/>
          </a:prstGeom>
          <a:noFill/>
          <a:ln w="9525" cap="flat" cmpd="sng">
            <a:solidFill>
              <a:schemeClr val="lt2"/>
            </a:solidFill>
            <a:prstDash val="solid"/>
            <a:round/>
            <a:headEnd type="none" w="med" len="med"/>
            <a:tailEnd type="none" w="med" len="med"/>
          </a:ln>
        </p:spPr>
      </p:cxnSp>
      <p:cxnSp>
        <p:nvCxnSpPr>
          <p:cNvPr id="36" name="Google Shape;36;p4">
            <a:hlinkClick r:id=""/>
          </p:cNvPr>
          <p:cNvCxnSpPr/>
          <p:nvPr/>
        </p:nvCxnSpPr>
        <p:spPr>
          <a:xfrm>
            <a:off x="8598817" y="250138"/>
            <a:ext cx="216300" cy="0"/>
          </a:xfrm>
          <a:prstGeom prst="straightConnector1">
            <a:avLst/>
          </a:prstGeom>
          <a:noFill/>
          <a:ln w="9525" cap="flat" cmpd="sng">
            <a:solidFill>
              <a:schemeClr val="lt2"/>
            </a:solidFill>
            <a:prstDash val="solid"/>
            <a:round/>
            <a:headEnd type="none" w="med" len="med"/>
            <a:tailEnd type="none" w="med" len="med"/>
          </a:ln>
        </p:spPr>
      </p:cxnSp>
      <p:cxnSp>
        <p:nvCxnSpPr>
          <p:cNvPr id="37" name="Google Shape;37;p4">
            <a:hlinkClick r:id=""/>
          </p:cNvPr>
          <p:cNvCxnSpPr/>
          <p:nvPr/>
        </p:nvCxnSpPr>
        <p:spPr>
          <a:xfrm>
            <a:off x="8598817" y="283925"/>
            <a:ext cx="216300" cy="0"/>
          </a:xfrm>
          <a:prstGeom prst="straightConnector1">
            <a:avLst/>
          </a:prstGeom>
          <a:noFill/>
          <a:ln w="9525" cap="flat" cmpd="sng">
            <a:solidFill>
              <a:schemeClr val="lt2"/>
            </a:solidFill>
            <a:prstDash val="solid"/>
            <a:round/>
            <a:headEnd type="none" w="med" len="med"/>
            <a:tailEnd type="none" w="med" len="med"/>
          </a:ln>
        </p:spPr>
      </p:cxn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05"/>
        <p:cNvGrpSpPr/>
        <p:nvPr/>
      </p:nvGrpSpPr>
      <p:grpSpPr>
        <a:xfrm>
          <a:off x="0" y="0"/>
          <a:ext cx="0" cy="0"/>
          <a:chOff x="0" y="0"/>
          <a:chExt cx="0" cy="0"/>
        </a:xfrm>
      </p:grpSpPr>
      <p:sp>
        <p:nvSpPr>
          <p:cNvPr id="306" name="Google Shape;306;p32"/>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307" name="Google Shape;307;p32"/>
          <p:cNvSpPr/>
          <p:nvPr/>
        </p:nvSpPr>
        <p:spPr>
          <a:xfrm>
            <a:off x="8280450" y="0"/>
            <a:ext cx="863400" cy="4542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308" name="Google Shape;308;p32"/>
          <p:cNvCxnSpPr/>
          <p:nvPr/>
        </p:nvCxnSpPr>
        <p:spPr>
          <a:xfrm>
            <a:off x="8598817" y="216350"/>
            <a:ext cx="216300" cy="0"/>
          </a:xfrm>
          <a:prstGeom prst="straightConnector1">
            <a:avLst/>
          </a:prstGeom>
          <a:noFill/>
          <a:ln w="9525" cap="flat" cmpd="sng">
            <a:solidFill>
              <a:srgbClr val="B7B7B7"/>
            </a:solidFill>
            <a:prstDash val="solid"/>
            <a:round/>
            <a:headEnd type="none" w="sm" len="sm"/>
            <a:tailEnd type="none" w="sm" len="sm"/>
          </a:ln>
        </p:spPr>
      </p:cxnSp>
      <p:cxnSp>
        <p:nvCxnSpPr>
          <p:cNvPr id="309" name="Google Shape;309;p32"/>
          <p:cNvCxnSpPr/>
          <p:nvPr/>
        </p:nvCxnSpPr>
        <p:spPr>
          <a:xfrm>
            <a:off x="8598817" y="250138"/>
            <a:ext cx="216300" cy="0"/>
          </a:xfrm>
          <a:prstGeom prst="straightConnector1">
            <a:avLst/>
          </a:prstGeom>
          <a:noFill/>
          <a:ln w="9525" cap="flat" cmpd="sng">
            <a:solidFill>
              <a:srgbClr val="B7B7B7"/>
            </a:solidFill>
            <a:prstDash val="solid"/>
            <a:round/>
            <a:headEnd type="none" w="sm" len="sm"/>
            <a:tailEnd type="none" w="sm" len="sm"/>
          </a:ln>
        </p:spPr>
      </p:cxnSp>
      <p:cxnSp>
        <p:nvCxnSpPr>
          <p:cNvPr id="310" name="Google Shape;310;p32"/>
          <p:cNvCxnSpPr/>
          <p:nvPr/>
        </p:nvCxnSpPr>
        <p:spPr>
          <a:xfrm>
            <a:off x="8598817" y="283925"/>
            <a:ext cx="216300" cy="0"/>
          </a:xfrm>
          <a:prstGeom prst="straightConnector1">
            <a:avLst/>
          </a:prstGeom>
          <a:noFill/>
          <a:ln w="9525" cap="flat" cmpd="sng">
            <a:solidFill>
              <a:srgbClr val="B7B7B7"/>
            </a:solidFill>
            <a:prstDash val="solid"/>
            <a:round/>
            <a:headEnd type="none" w="sm" len="sm"/>
            <a:tailEnd type="none" w="sm" len="sm"/>
          </a:ln>
        </p:spPr>
      </p:cxn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OC">
  <p:cSld name="SECTION_HEADER_1">
    <p:spTree>
      <p:nvGrpSpPr>
        <p:cNvPr id="1" name="Shape 311"/>
        <p:cNvGrpSpPr/>
        <p:nvPr/>
      </p:nvGrpSpPr>
      <p:grpSpPr>
        <a:xfrm>
          <a:off x="0" y="0"/>
          <a:ext cx="0" cy="0"/>
          <a:chOff x="0" y="0"/>
          <a:chExt cx="0" cy="0"/>
        </a:xfrm>
      </p:grpSpPr>
      <p:sp>
        <p:nvSpPr>
          <p:cNvPr id="312" name="Google Shape;312;p33"/>
          <p:cNvSpPr txBox="1">
            <a:spLocks noGrp="1"/>
          </p:cNvSpPr>
          <p:nvPr>
            <p:ph type="title"/>
          </p:nvPr>
        </p:nvSpPr>
        <p:spPr>
          <a:xfrm>
            <a:off x="1308150" y="1318650"/>
            <a:ext cx="7110000" cy="5352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Clr>
                <a:srgbClr val="FFFFFF"/>
              </a:buClr>
              <a:buSzPts val="2600"/>
              <a:buNone/>
              <a:defRPr sz="2600">
                <a:solidFill>
                  <a:srgbClr val="FFFFFF"/>
                </a:solidFill>
              </a:defRPr>
            </a:lvl1pPr>
            <a:lvl2pPr lvl="1" algn="l" rtl="0">
              <a:lnSpc>
                <a:spcPct val="100000"/>
              </a:lnSpc>
              <a:spcBef>
                <a:spcPts val="0"/>
              </a:spcBef>
              <a:spcAft>
                <a:spcPts val="0"/>
              </a:spcAft>
              <a:buClr>
                <a:srgbClr val="FFFFFF"/>
              </a:buClr>
              <a:buSzPts val="2600"/>
              <a:buNone/>
              <a:defRPr sz="2600">
                <a:solidFill>
                  <a:srgbClr val="FFFFFF"/>
                </a:solidFill>
              </a:defRPr>
            </a:lvl2pPr>
            <a:lvl3pPr lvl="2" algn="l" rtl="0">
              <a:lnSpc>
                <a:spcPct val="100000"/>
              </a:lnSpc>
              <a:spcBef>
                <a:spcPts val="0"/>
              </a:spcBef>
              <a:spcAft>
                <a:spcPts val="0"/>
              </a:spcAft>
              <a:buClr>
                <a:srgbClr val="FFFFFF"/>
              </a:buClr>
              <a:buSzPts val="2600"/>
              <a:buNone/>
              <a:defRPr sz="2600">
                <a:solidFill>
                  <a:srgbClr val="FFFFFF"/>
                </a:solidFill>
              </a:defRPr>
            </a:lvl3pPr>
            <a:lvl4pPr lvl="3" algn="l" rtl="0">
              <a:lnSpc>
                <a:spcPct val="100000"/>
              </a:lnSpc>
              <a:spcBef>
                <a:spcPts val="0"/>
              </a:spcBef>
              <a:spcAft>
                <a:spcPts val="0"/>
              </a:spcAft>
              <a:buClr>
                <a:srgbClr val="FFFFFF"/>
              </a:buClr>
              <a:buSzPts val="2600"/>
              <a:buNone/>
              <a:defRPr sz="2600">
                <a:solidFill>
                  <a:srgbClr val="FFFFFF"/>
                </a:solidFill>
              </a:defRPr>
            </a:lvl4pPr>
            <a:lvl5pPr lvl="4" algn="l" rtl="0">
              <a:lnSpc>
                <a:spcPct val="100000"/>
              </a:lnSpc>
              <a:spcBef>
                <a:spcPts val="0"/>
              </a:spcBef>
              <a:spcAft>
                <a:spcPts val="0"/>
              </a:spcAft>
              <a:buClr>
                <a:srgbClr val="FFFFFF"/>
              </a:buClr>
              <a:buSzPts val="2600"/>
              <a:buNone/>
              <a:defRPr sz="2600">
                <a:solidFill>
                  <a:srgbClr val="FFFFFF"/>
                </a:solidFill>
              </a:defRPr>
            </a:lvl5pPr>
            <a:lvl6pPr lvl="5" algn="l" rtl="0">
              <a:lnSpc>
                <a:spcPct val="100000"/>
              </a:lnSpc>
              <a:spcBef>
                <a:spcPts val="0"/>
              </a:spcBef>
              <a:spcAft>
                <a:spcPts val="0"/>
              </a:spcAft>
              <a:buClr>
                <a:srgbClr val="FFFFFF"/>
              </a:buClr>
              <a:buSzPts val="2600"/>
              <a:buNone/>
              <a:defRPr sz="2600">
                <a:solidFill>
                  <a:srgbClr val="FFFFFF"/>
                </a:solidFill>
              </a:defRPr>
            </a:lvl6pPr>
            <a:lvl7pPr lvl="6" algn="l" rtl="0">
              <a:lnSpc>
                <a:spcPct val="100000"/>
              </a:lnSpc>
              <a:spcBef>
                <a:spcPts val="0"/>
              </a:spcBef>
              <a:spcAft>
                <a:spcPts val="0"/>
              </a:spcAft>
              <a:buClr>
                <a:srgbClr val="FFFFFF"/>
              </a:buClr>
              <a:buSzPts val="2600"/>
              <a:buNone/>
              <a:defRPr sz="2600">
                <a:solidFill>
                  <a:srgbClr val="FFFFFF"/>
                </a:solidFill>
              </a:defRPr>
            </a:lvl7pPr>
            <a:lvl8pPr lvl="7" algn="l" rtl="0">
              <a:lnSpc>
                <a:spcPct val="100000"/>
              </a:lnSpc>
              <a:spcBef>
                <a:spcPts val="0"/>
              </a:spcBef>
              <a:spcAft>
                <a:spcPts val="0"/>
              </a:spcAft>
              <a:buClr>
                <a:srgbClr val="FFFFFF"/>
              </a:buClr>
              <a:buSzPts val="2600"/>
              <a:buNone/>
              <a:defRPr sz="2600">
                <a:solidFill>
                  <a:srgbClr val="FFFFFF"/>
                </a:solidFill>
              </a:defRPr>
            </a:lvl8pPr>
            <a:lvl9pPr lvl="8" algn="l" rtl="0">
              <a:lnSpc>
                <a:spcPct val="100000"/>
              </a:lnSpc>
              <a:spcBef>
                <a:spcPts val="0"/>
              </a:spcBef>
              <a:spcAft>
                <a:spcPts val="0"/>
              </a:spcAft>
              <a:buClr>
                <a:srgbClr val="FFFFFF"/>
              </a:buClr>
              <a:buSzPts val="2600"/>
              <a:buNone/>
              <a:defRPr sz="2600">
                <a:solidFill>
                  <a:srgbClr val="FFFFFF"/>
                </a:solidFill>
              </a:defRPr>
            </a:lvl9pPr>
          </a:lstStyle>
          <a:p>
            <a:endParaRPr/>
          </a:p>
        </p:txBody>
      </p:sp>
      <p:sp>
        <p:nvSpPr>
          <p:cNvPr id="313" name="Google Shape;313;p33"/>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314" name="Google Shape;314;p33"/>
          <p:cNvSpPr txBox="1"/>
          <p:nvPr/>
        </p:nvSpPr>
        <p:spPr>
          <a:xfrm>
            <a:off x="226550" y="78500"/>
            <a:ext cx="998100" cy="3219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600"/>
              <a:buFont typeface="Arial"/>
              <a:buNone/>
            </a:pPr>
            <a:r>
              <a:rPr lang="en-GB" sz="600" b="0" i="0" u="none" strike="noStrike" cap="none">
                <a:solidFill>
                  <a:srgbClr val="FFFFFF"/>
                </a:solidFill>
                <a:latin typeface="Raleway"/>
                <a:ea typeface="Raleway"/>
                <a:cs typeface="Raleway"/>
                <a:sym typeface="Raleway"/>
              </a:rPr>
              <a:t>Confidential</a:t>
            </a:r>
            <a:endParaRPr sz="600" b="1" i="0" u="none" strike="noStrike" cap="none">
              <a:solidFill>
                <a:srgbClr val="FFFFFF"/>
              </a:solidFill>
              <a:latin typeface="Raleway"/>
              <a:ea typeface="Raleway"/>
              <a:cs typeface="Raleway"/>
              <a:sym typeface="Raleway"/>
            </a:endParaRPr>
          </a:p>
        </p:txBody>
      </p:sp>
      <p:sp>
        <p:nvSpPr>
          <p:cNvPr id="315" name="Google Shape;315;p33"/>
          <p:cNvSpPr txBox="1"/>
          <p:nvPr/>
        </p:nvSpPr>
        <p:spPr>
          <a:xfrm>
            <a:off x="1296767" y="78500"/>
            <a:ext cx="2100600" cy="3219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600"/>
              <a:buFont typeface="Arial"/>
              <a:buNone/>
            </a:pPr>
            <a:r>
              <a:rPr lang="en-GB" sz="600" b="0" i="0" u="none" strike="noStrike" cap="none">
                <a:solidFill>
                  <a:srgbClr val="FFFFFF"/>
                </a:solidFill>
                <a:latin typeface="Raleway"/>
                <a:ea typeface="Raleway"/>
                <a:cs typeface="Raleway"/>
                <a:sym typeface="Raleway"/>
              </a:rPr>
              <a:t>Customized for </a:t>
            </a:r>
            <a:r>
              <a:rPr lang="en-GB" sz="600" b="1" i="0" u="none" strike="noStrike" cap="none">
                <a:solidFill>
                  <a:srgbClr val="FFFFFF"/>
                </a:solidFill>
                <a:latin typeface="Raleway"/>
                <a:ea typeface="Raleway"/>
                <a:cs typeface="Raleway"/>
                <a:sym typeface="Raleway"/>
              </a:rPr>
              <a:t>Lorem Ipsum LLC</a:t>
            </a:r>
            <a:endParaRPr sz="600" b="0" i="0" u="none" strike="noStrike" cap="none">
              <a:solidFill>
                <a:srgbClr val="FFFFFF"/>
              </a:solidFill>
              <a:latin typeface="Raleway"/>
              <a:ea typeface="Raleway"/>
              <a:cs typeface="Raleway"/>
              <a:sym typeface="Raleway"/>
            </a:endParaRPr>
          </a:p>
        </p:txBody>
      </p:sp>
      <p:sp>
        <p:nvSpPr>
          <p:cNvPr id="316" name="Google Shape;316;p33"/>
          <p:cNvSpPr txBox="1"/>
          <p:nvPr/>
        </p:nvSpPr>
        <p:spPr>
          <a:xfrm>
            <a:off x="8213935" y="78500"/>
            <a:ext cx="705900" cy="3219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600"/>
              <a:buFont typeface="Arial"/>
              <a:buNone/>
            </a:pPr>
            <a:r>
              <a:rPr lang="en-GB" sz="600" b="0" i="0" u="none" strike="noStrike" cap="none">
                <a:solidFill>
                  <a:srgbClr val="FFFFFF"/>
                </a:solidFill>
                <a:latin typeface="Raleway"/>
                <a:ea typeface="Raleway"/>
                <a:cs typeface="Raleway"/>
                <a:sym typeface="Raleway"/>
              </a:rPr>
              <a:t>Version 1.0</a:t>
            </a:r>
            <a:endParaRPr sz="600" b="1" i="0" u="none" strike="noStrike" cap="none">
              <a:solidFill>
                <a:srgbClr val="FFFFFF"/>
              </a:solidFill>
              <a:latin typeface="Raleway"/>
              <a:ea typeface="Raleway"/>
              <a:cs typeface="Raleway"/>
              <a:sym typeface="Raleway"/>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header_alt1">
  <p:cSld name="SECTION_HEADER_2">
    <p:spTree>
      <p:nvGrpSpPr>
        <p:cNvPr id="1" name="Shape 317"/>
        <p:cNvGrpSpPr/>
        <p:nvPr/>
      </p:nvGrpSpPr>
      <p:grpSpPr>
        <a:xfrm>
          <a:off x="0" y="0"/>
          <a:ext cx="0" cy="0"/>
          <a:chOff x="0" y="0"/>
          <a:chExt cx="0" cy="0"/>
        </a:xfrm>
      </p:grpSpPr>
      <p:grpSp>
        <p:nvGrpSpPr>
          <p:cNvPr id="318" name="Google Shape;318;p34"/>
          <p:cNvGrpSpPr/>
          <p:nvPr/>
        </p:nvGrpSpPr>
        <p:grpSpPr>
          <a:xfrm>
            <a:off x="830394" y="1191276"/>
            <a:ext cx="745764" cy="45826"/>
            <a:chOff x="4580561" y="2589004"/>
            <a:chExt cx="1064464" cy="25200"/>
          </a:xfrm>
        </p:grpSpPr>
        <p:sp>
          <p:nvSpPr>
            <p:cNvPr id="319" name="Google Shape;319;p34"/>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0" name="Google Shape;320;p34"/>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21" name="Google Shape;321;p34"/>
          <p:cNvSpPr txBox="1">
            <a:spLocks noGrp="1"/>
          </p:cNvSpPr>
          <p:nvPr>
            <p:ph type="title"/>
          </p:nvPr>
        </p:nvSpPr>
        <p:spPr>
          <a:xfrm>
            <a:off x="729450" y="1322450"/>
            <a:ext cx="7688400" cy="1518600"/>
          </a:xfrm>
          <a:prstGeom prst="rect">
            <a:avLst/>
          </a:prstGeom>
          <a:noFill/>
          <a:ln>
            <a:noFill/>
          </a:ln>
        </p:spPr>
        <p:txBody>
          <a:bodyPr spcFirstLastPara="1" wrap="square" lIns="91425" tIns="91425" rIns="91425" bIns="91425" anchor="t" anchorCtr="0">
            <a:noAutofit/>
          </a:bodyPr>
          <a:lstStyle>
            <a:lvl1pPr lvl="0" algn="l" rtl="0">
              <a:lnSpc>
                <a:spcPct val="100000"/>
              </a:lnSpc>
              <a:spcBef>
                <a:spcPts val="0"/>
              </a:spcBef>
              <a:spcAft>
                <a:spcPts val="0"/>
              </a:spcAft>
              <a:buClr>
                <a:schemeClr val="lt1"/>
              </a:buClr>
              <a:buSzPts val="3600"/>
              <a:buNone/>
              <a:defRPr sz="3600">
                <a:solidFill>
                  <a:schemeClr val="lt1"/>
                </a:solidFill>
              </a:defRPr>
            </a:lvl1pPr>
            <a:lvl2pPr lvl="1" algn="l" rtl="0">
              <a:lnSpc>
                <a:spcPct val="100000"/>
              </a:lnSpc>
              <a:spcBef>
                <a:spcPts val="0"/>
              </a:spcBef>
              <a:spcAft>
                <a:spcPts val="0"/>
              </a:spcAft>
              <a:buClr>
                <a:schemeClr val="lt1"/>
              </a:buClr>
              <a:buSzPts val="3600"/>
              <a:buNone/>
              <a:defRPr sz="3600">
                <a:solidFill>
                  <a:schemeClr val="lt1"/>
                </a:solidFill>
              </a:defRPr>
            </a:lvl2pPr>
            <a:lvl3pPr lvl="2" algn="l" rtl="0">
              <a:lnSpc>
                <a:spcPct val="100000"/>
              </a:lnSpc>
              <a:spcBef>
                <a:spcPts val="0"/>
              </a:spcBef>
              <a:spcAft>
                <a:spcPts val="0"/>
              </a:spcAft>
              <a:buClr>
                <a:schemeClr val="lt1"/>
              </a:buClr>
              <a:buSzPts val="3600"/>
              <a:buNone/>
              <a:defRPr sz="3600">
                <a:solidFill>
                  <a:schemeClr val="lt1"/>
                </a:solidFill>
              </a:defRPr>
            </a:lvl3pPr>
            <a:lvl4pPr lvl="3" algn="l" rtl="0">
              <a:lnSpc>
                <a:spcPct val="100000"/>
              </a:lnSpc>
              <a:spcBef>
                <a:spcPts val="0"/>
              </a:spcBef>
              <a:spcAft>
                <a:spcPts val="0"/>
              </a:spcAft>
              <a:buClr>
                <a:schemeClr val="lt1"/>
              </a:buClr>
              <a:buSzPts val="3600"/>
              <a:buNone/>
              <a:defRPr sz="3600">
                <a:solidFill>
                  <a:schemeClr val="lt1"/>
                </a:solidFill>
              </a:defRPr>
            </a:lvl4pPr>
            <a:lvl5pPr lvl="4" algn="l" rtl="0">
              <a:lnSpc>
                <a:spcPct val="100000"/>
              </a:lnSpc>
              <a:spcBef>
                <a:spcPts val="0"/>
              </a:spcBef>
              <a:spcAft>
                <a:spcPts val="0"/>
              </a:spcAft>
              <a:buClr>
                <a:schemeClr val="lt1"/>
              </a:buClr>
              <a:buSzPts val="3600"/>
              <a:buNone/>
              <a:defRPr sz="3600">
                <a:solidFill>
                  <a:schemeClr val="lt1"/>
                </a:solidFill>
              </a:defRPr>
            </a:lvl5pPr>
            <a:lvl6pPr lvl="5" algn="l" rtl="0">
              <a:lnSpc>
                <a:spcPct val="100000"/>
              </a:lnSpc>
              <a:spcBef>
                <a:spcPts val="0"/>
              </a:spcBef>
              <a:spcAft>
                <a:spcPts val="0"/>
              </a:spcAft>
              <a:buClr>
                <a:schemeClr val="lt1"/>
              </a:buClr>
              <a:buSzPts val="3600"/>
              <a:buNone/>
              <a:defRPr sz="3600">
                <a:solidFill>
                  <a:schemeClr val="lt1"/>
                </a:solidFill>
              </a:defRPr>
            </a:lvl6pPr>
            <a:lvl7pPr lvl="6" algn="l" rtl="0">
              <a:lnSpc>
                <a:spcPct val="100000"/>
              </a:lnSpc>
              <a:spcBef>
                <a:spcPts val="0"/>
              </a:spcBef>
              <a:spcAft>
                <a:spcPts val="0"/>
              </a:spcAft>
              <a:buClr>
                <a:schemeClr val="lt1"/>
              </a:buClr>
              <a:buSzPts val="3600"/>
              <a:buNone/>
              <a:defRPr sz="3600">
                <a:solidFill>
                  <a:schemeClr val="lt1"/>
                </a:solidFill>
              </a:defRPr>
            </a:lvl7pPr>
            <a:lvl8pPr lvl="7" algn="l" rtl="0">
              <a:lnSpc>
                <a:spcPct val="100000"/>
              </a:lnSpc>
              <a:spcBef>
                <a:spcPts val="0"/>
              </a:spcBef>
              <a:spcAft>
                <a:spcPts val="0"/>
              </a:spcAft>
              <a:buClr>
                <a:schemeClr val="lt1"/>
              </a:buClr>
              <a:buSzPts val="3600"/>
              <a:buNone/>
              <a:defRPr sz="3600">
                <a:solidFill>
                  <a:schemeClr val="lt1"/>
                </a:solidFill>
              </a:defRPr>
            </a:lvl8pPr>
            <a:lvl9pPr lvl="8" algn="l" rtl="0">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322" name="Google Shape;322;p34"/>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323" name="Google Shape;323;p34"/>
          <p:cNvSpPr/>
          <p:nvPr/>
        </p:nvSpPr>
        <p:spPr>
          <a:xfrm>
            <a:off x="8280450" y="0"/>
            <a:ext cx="863400" cy="454200"/>
          </a:xfrm>
          <a:prstGeom prst="rect">
            <a:avLst/>
          </a:prstGeom>
          <a:solidFill>
            <a:srgbClr val="43434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324" name="Google Shape;324;p34"/>
          <p:cNvCxnSpPr/>
          <p:nvPr/>
        </p:nvCxnSpPr>
        <p:spPr>
          <a:xfrm>
            <a:off x="8598817" y="216350"/>
            <a:ext cx="216300" cy="0"/>
          </a:xfrm>
          <a:prstGeom prst="straightConnector1">
            <a:avLst/>
          </a:prstGeom>
          <a:noFill/>
          <a:ln w="9525" cap="flat" cmpd="sng">
            <a:solidFill>
              <a:schemeClr val="lt2"/>
            </a:solidFill>
            <a:prstDash val="solid"/>
            <a:round/>
            <a:headEnd type="none" w="sm" len="sm"/>
            <a:tailEnd type="none" w="sm" len="sm"/>
          </a:ln>
        </p:spPr>
      </p:cxnSp>
      <p:cxnSp>
        <p:nvCxnSpPr>
          <p:cNvPr id="325" name="Google Shape;325;p34"/>
          <p:cNvCxnSpPr/>
          <p:nvPr/>
        </p:nvCxnSpPr>
        <p:spPr>
          <a:xfrm>
            <a:off x="8598817" y="250138"/>
            <a:ext cx="216300" cy="0"/>
          </a:xfrm>
          <a:prstGeom prst="straightConnector1">
            <a:avLst/>
          </a:prstGeom>
          <a:noFill/>
          <a:ln w="9525" cap="flat" cmpd="sng">
            <a:solidFill>
              <a:schemeClr val="lt2"/>
            </a:solidFill>
            <a:prstDash val="solid"/>
            <a:round/>
            <a:headEnd type="none" w="sm" len="sm"/>
            <a:tailEnd type="none" w="sm" len="sm"/>
          </a:ln>
        </p:spPr>
      </p:cxnSp>
      <p:cxnSp>
        <p:nvCxnSpPr>
          <p:cNvPr id="326" name="Google Shape;326;p34"/>
          <p:cNvCxnSpPr/>
          <p:nvPr/>
        </p:nvCxnSpPr>
        <p:spPr>
          <a:xfrm>
            <a:off x="8598817" y="283925"/>
            <a:ext cx="216300" cy="0"/>
          </a:xfrm>
          <a:prstGeom prst="straightConnector1">
            <a:avLst/>
          </a:prstGeom>
          <a:noFill/>
          <a:ln w="9525" cap="flat" cmpd="sng">
            <a:solidFill>
              <a:schemeClr val="lt2"/>
            </a:solidFill>
            <a:prstDash val="solid"/>
            <a:round/>
            <a:headEnd type="none" w="sm" len="sm"/>
            <a:tailEnd type="none" w="sm" len="sm"/>
          </a:ln>
        </p:spPr>
      </p:cxn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27"/>
        <p:cNvGrpSpPr/>
        <p:nvPr/>
      </p:nvGrpSpPr>
      <p:grpSpPr>
        <a:xfrm>
          <a:off x="0" y="0"/>
          <a:ext cx="0" cy="0"/>
          <a:chOff x="0" y="0"/>
          <a:chExt cx="0" cy="0"/>
        </a:xfrm>
      </p:grpSpPr>
      <p:sp>
        <p:nvSpPr>
          <p:cNvPr id="328" name="Google Shape;328;p35"/>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normAutofit/>
          </a:bodyPr>
          <a:lstStyle>
            <a:lvl1pPr lvl="0" algn="ctr" rtl="0">
              <a:spcBef>
                <a:spcPts val="0"/>
              </a:spcBef>
              <a:spcAft>
                <a:spcPts val="0"/>
              </a:spcAft>
              <a:buClr>
                <a:schemeClr val="dk1"/>
              </a:buClr>
              <a:buSzPts val="1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29" name="Google Shape;329;p35"/>
          <p:cNvSpPr txBox="1">
            <a:spLocks noGrp="1"/>
          </p:cNvSpPr>
          <p:nvPr>
            <p:ph type="body" idx="1"/>
          </p:nvPr>
        </p:nvSpPr>
        <p:spPr>
          <a:xfrm>
            <a:off x="457200" y="1200150"/>
            <a:ext cx="8229600" cy="3394500"/>
          </a:xfrm>
          <a:prstGeom prst="rect">
            <a:avLst/>
          </a:prstGeom>
          <a:noFill/>
          <a:ln>
            <a:noFill/>
          </a:ln>
        </p:spPr>
        <p:txBody>
          <a:bodyPr spcFirstLastPara="1" wrap="square" lIns="91425" tIns="45700" rIns="91425" bIns="45700" anchor="t" anchorCtr="0">
            <a:norm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1600"/>
              </a:spcAft>
              <a:buClr>
                <a:schemeClr val="dk1"/>
              </a:buClr>
              <a:buSzPts val="1800"/>
              <a:buChar char="■"/>
              <a:defRPr/>
            </a:lvl9pPr>
          </a:lstStyle>
          <a:p>
            <a:endParaRPr/>
          </a:p>
        </p:txBody>
      </p:sp>
      <p:sp>
        <p:nvSpPr>
          <p:cNvPr id="330" name="Google Shape;330;p35"/>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1" name="Google Shape;331;p35"/>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2" name="Google Shape;332;p35"/>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8"/>
        <p:cNvGrpSpPr/>
        <p:nvPr/>
      </p:nvGrpSpPr>
      <p:grpSpPr>
        <a:xfrm>
          <a:off x="0" y="0"/>
          <a:ext cx="0" cy="0"/>
          <a:chOff x="0" y="0"/>
          <a:chExt cx="0" cy="0"/>
        </a:xfrm>
      </p:grpSpPr>
      <p:sp>
        <p:nvSpPr>
          <p:cNvPr id="39" name="Google Shape;39;p5"/>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 name="Google Shape;40;p5"/>
          <p:cNvGrpSpPr/>
          <p:nvPr/>
        </p:nvGrpSpPr>
        <p:grpSpPr>
          <a:xfrm>
            <a:off x="830392" y="1191256"/>
            <a:ext cx="745763" cy="45826"/>
            <a:chOff x="4580561" y="2589004"/>
            <a:chExt cx="1064464" cy="25200"/>
          </a:xfrm>
        </p:grpSpPr>
        <p:sp>
          <p:nvSpPr>
            <p:cNvPr id="41" name="Google Shape;41;p5"/>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5"/>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 name="Google Shape;43;p5"/>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2600"/>
              <a:buNone/>
              <a:defRPr sz="2600">
                <a:solidFill>
                  <a:schemeClr val="dk2"/>
                </a:solidFill>
              </a:defRPr>
            </a:lvl1pPr>
            <a:lvl2pPr lvl="1" rtl="0">
              <a:spcBef>
                <a:spcPts val="0"/>
              </a:spcBef>
              <a:spcAft>
                <a:spcPts val="0"/>
              </a:spcAft>
              <a:buClr>
                <a:schemeClr val="dk2"/>
              </a:buClr>
              <a:buSzPts val="2600"/>
              <a:buNone/>
              <a:defRPr sz="2600">
                <a:solidFill>
                  <a:schemeClr val="dk2"/>
                </a:solidFill>
              </a:defRPr>
            </a:lvl2pPr>
            <a:lvl3pPr lvl="2" rtl="0">
              <a:spcBef>
                <a:spcPts val="0"/>
              </a:spcBef>
              <a:spcAft>
                <a:spcPts val="0"/>
              </a:spcAft>
              <a:buClr>
                <a:schemeClr val="dk2"/>
              </a:buClr>
              <a:buSzPts val="2600"/>
              <a:buNone/>
              <a:defRPr sz="2600">
                <a:solidFill>
                  <a:schemeClr val="dk2"/>
                </a:solidFill>
              </a:defRPr>
            </a:lvl3pPr>
            <a:lvl4pPr lvl="3" rtl="0">
              <a:spcBef>
                <a:spcPts val="0"/>
              </a:spcBef>
              <a:spcAft>
                <a:spcPts val="0"/>
              </a:spcAft>
              <a:buClr>
                <a:schemeClr val="dk2"/>
              </a:buClr>
              <a:buSzPts val="2600"/>
              <a:buNone/>
              <a:defRPr sz="2600">
                <a:solidFill>
                  <a:schemeClr val="dk2"/>
                </a:solidFill>
              </a:defRPr>
            </a:lvl4pPr>
            <a:lvl5pPr lvl="4" rtl="0">
              <a:spcBef>
                <a:spcPts val="0"/>
              </a:spcBef>
              <a:spcAft>
                <a:spcPts val="0"/>
              </a:spcAft>
              <a:buClr>
                <a:schemeClr val="dk2"/>
              </a:buClr>
              <a:buSzPts val="2600"/>
              <a:buNone/>
              <a:defRPr sz="2600">
                <a:solidFill>
                  <a:schemeClr val="dk2"/>
                </a:solidFill>
              </a:defRPr>
            </a:lvl5pPr>
            <a:lvl6pPr lvl="5" rtl="0">
              <a:spcBef>
                <a:spcPts val="0"/>
              </a:spcBef>
              <a:spcAft>
                <a:spcPts val="0"/>
              </a:spcAft>
              <a:buClr>
                <a:schemeClr val="dk2"/>
              </a:buClr>
              <a:buSzPts val="2600"/>
              <a:buNone/>
              <a:defRPr sz="2600">
                <a:solidFill>
                  <a:schemeClr val="dk2"/>
                </a:solidFill>
              </a:defRPr>
            </a:lvl6pPr>
            <a:lvl7pPr lvl="6" rtl="0">
              <a:spcBef>
                <a:spcPts val="0"/>
              </a:spcBef>
              <a:spcAft>
                <a:spcPts val="0"/>
              </a:spcAft>
              <a:buClr>
                <a:schemeClr val="dk2"/>
              </a:buClr>
              <a:buSzPts val="2600"/>
              <a:buNone/>
              <a:defRPr sz="2600">
                <a:solidFill>
                  <a:schemeClr val="dk2"/>
                </a:solidFill>
              </a:defRPr>
            </a:lvl7pPr>
            <a:lvl8pPr lvl="7" rtl="0">
              <a:spcBef>
                <a:spcPts val="0"/>
              </a:spcBef>
              <a:spcAft>
                <a:spcPts val="0"/>
              </a:spcAft>
              <a:buClr>
                <a:schemeClr val="dk2"/>
              </a:buClr>
              <a:buSzPts val="2600"/>
              <a:buNone/>
              <a:defRPr sz="2600">
                <a:solidFill>
                  <a:schemeClr val="dk2"/>
                </a:solidFill>
              </a:defRPr>
            </a:lvl8pPr>
            <a:lvl9pPr lvl="8" rtl="0">
              <a:spcBef>
                <a:spcPts val="0"/>
              </a:spcBef>
              <a:spcAft>
                <a:spcPts val="0"/>
              </a:spcAft>
              <a:buClr>
                <a:schemeClr val="dk2"/>
              </a:buClr>
              <a:buSzPts val="2600"/>
              <a:buNone/>
              <a:defRPr sz="2600">
                <a:solidFill>
                  <a:schemeClr val="dk2"/>
                </a:solidFill>
              </a:defRPr>
            </a:lvl9pPr>
          </a:lstStyle>
          <a:p>
            <a:endParaRPr/>
          </a:p>
        </p:txBody>
      </p:sp>
      <p:sp>
        <p:nvSpPr>
          <p:cNvPr id="44" name="Google Shape;44;p5"/>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Autofit/>
          </a:bodyPr>
          <a:lstStyle>
            <a:lvl1pPr marL="457200" lvl="0" indent="-311150" rtl="0">
              <a:spcBef>
                <a:spcPts val="0"/>
              </a:spcBef>
              <a:spcAft>
                <a:spcPts val="0"/>
              </a:spcAft>
              <a:buSzPts val="1300"/>
              <a:buChar char="●"/>
              <a:defRPr/>
            </a:lvl1pPr>
            <a:lvl2pPr marL="914400" lvl="1" indent="-298450" rtl="0">
              <a:spcBef>
                <a:spcPts val="1600"/>
              </a:spcBef>
              <a:spcAft>
                <a:spcPts val="0"/>
              </a:spcAft>
              <a:buSzPts val="1100"/>
              <a:buChar char="○"/>
              <a:defRPr/>
            </a:lvl2pPr>
            <a:lvl3pPr marL="1371600" lvl="2" indent="-298450" rtl="0">
              <a:spcBef>
                <a:spcPts val="1600"/>
              </a:spcBef>
              <a:spcAft>
                <a:spcPts val="0"/>
              </a:spcAft>
              <a:buSzPts val="1100"/>
              <a:buChar char="■"/>
              <a:defRPr/>
            </a:lvl3pPr>
            <a:lvl4pPr marL="1828800" lvl="3" indent="-298450" rtl="0">
              <a:spcBef>
                <a:spcPts val="1600"/>
              </a:spcBef>
              <a:spcAft>
                <a:spcPts val="0"/>
              </a:spcAft>
              <a:buSzPts val="1100"/>
              <a:buChar char="●"/>
              <a:defRPr/>
            </a:lvl4pPr>
            <a:lvl5pPr marL="2286000" lvl="4" indent="-298450" rtl="0">
              <a:spcBef>
                <a:spcPts val="1600"/>
              </a:spcBef>
              <a:spcAft>
                <a:spcPts val="0"/>
              </a:spcAft>
              <a:buSzPts val="1100"/>
              <a:buChar char="○"/>
              <a:defRPr/>
            </a:lvl5pPr>
            <a:lvl6pPr marL="2743200" lvl="5" indent="-298450" rtl="0">
              <a:spcBef>
                <a:spcPts val="1600"/>
              </a:spcBef>
              <a:spcAft>
                <a:spcPts val="0"/>
              </a:spcAft>
              <a:buSzPts val="1100"/>
              <a:buChar char="■"/>
              <a:defRPr/>
            </a:lvl6pPr>
            <a:lvl7pPr marL="3200400" lvl="6" indent="-298450" rtl="0">
              <a:spcBef>
                <a:spcPts val="1600"/>
              </a:spcBef>
              <a:spcAft>
                <a:spcPts val="0"/>
              </a:spcAft>
              <a:buSzPts val="1100"/>
              <a:buChar char="●"/>
              <a:defRPr/>
            </a:lvl7pPr>
            <a:lvl8pPr marL="3657600" lvl="7" indent="-298450" rtl="0">
              <a:spcBef>
                <a:spcPts val="1600"/>
              </a:spcBef>
              <a:spcAft>
                <a:spcPts val="0"/>
              </a:spcAft>
              <a:buSzPts val="1100"/>
              <a:buChar char="○"/>
              <a:defRPr/>
            </a:lvl8pPr>
            <a:lvl9pPr marL="4114800" lvl="8" indent="-298450" rtl="0">
              <a:spcBef>
                <a:spcPts val="1600"/>
              </a:spcBef>
              <a:spcAft>
                <a:spcPts val="1600"/>
              </a:spcAft>
              <a:buSzPts val="1100"/>
              <a:buChar char="■"/>
              <a:defRPr/>
            </a:lvl9pPr>
          </a:lstStyle>
          <a:p>
            <a:endParaRPr/>
          </a:p>
        </p:txBody>
      </p:sp>
      <p:sp>
        <p:nvSpPr>
          <p:cNvPr id="45" name="Google Shape;45;p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46" name="Google Shape;46;p5">
            <a:hlinkClick r:id=""/>
          </p:cNvPr>
          <p:cNvSpPr/>
          <p:nvPr/>
        </p:nvSpPr>
        <p:spPr>
          <a:xfrm>
            <a:off x="8280450" y="0"/>
            <a:ext cx="863400" cy="454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7" name="Google Shape;47;p5">
            <a:hlinkClick r:id=""/>
          </p:cNvPr>
          <p:cNvCxnSpPr/>
          <p:nvPr/>
        </p:nvCxnSpPr>
        <p:spPr>
          <a:xfrm>
            <a:off x="8598817" y="216350"/>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48" name="Google Shape;48;p5">
            <a:hlinkClick r:id=""/>
          </p:cNvPr>
          <p:cNvCxnSpPr/>
          <p:nvPr/>
        </p:nvCxnSpPr>
        <p:spPr>
          <a:xfrm>
            <a:off x="8598817" y="250138"/>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49" name="Google Shape;49;p5">
            <a:hlinkClick r:id=""/>
          </p:cNvPr>
          <p:cNvCxnSpPr/>
          <p:nvPr/>
        </p:nvCxnSpPr>
        <p:spPr>
          <a:xfrm>
            <a:off x="8598817" y="283925"/>
            <a:ext cx="216300" cy="0"/>
          </a:xfrm>
          <a:prstGeom prst="straightConnector1">
            <a:avLst/>
          </a:prstGeom>
          <a:noFill/>
          <a:ln w="9525" cap="flat" cmpd="sng">
            <a:solidFill>
              <a:srgbClr val="B7B7B7"/>
            </a:solidFill>
            <a:prstDash val="solid"/>
            <a:round/>
            <a:headEnd type="none" w="med" len="med"/>
            <a:tailEnd type="none" w="med" len="med"/>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ody only">
  <p:cSld name="TITLE_AND_BODY_1">
    <p:spTree>
      <p:nvGrpSpPr>
        <p:cNvPr id="1" name="Shape 50"/>
        <p:cNvGrpSpPr/>
        <p:nvPr/>
      </p:nvGrpSpPr>
      <p:grpSpPr>
        <a:xfrm>
          <a:off x="0" y="0"/>
          <a:ext cx="0" cy="0"/>
          <a:chOff x="0" y="0"/>
          <a:chExt cx="0" cy="0"/>
        </a:xfrm>
      </p:grpSpPr>
      <p:sp>
        <p:nvSpPr>
          <p:cNvPr id="51" name="Google Shape;51;p6"/>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6"/>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53" name="Google Shape;53;p6">
            <a:hlinkClick r:id=""/>
          </p:cNvPr>
          <p:cNvSpPr/>
          <p:nvPr/>
        </p:nvSpPr>
        <p:spPr>
          <a:xfrm>
            <a:off x="8280450" y="0"/>
            <a:ext cx="863400" cy="454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4" name="Google Shape;54;p6">
            <a:hlinkClick r:id=""/>
          </p:cNvPr>
          <p:cNvCxnSpPr/>
          <p:nvPr/>
        </p:nvCxnSpPr>
        <p:spPr>
          <a:xfrm>
            <a:off x="8598817" y="216350"/>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55" name="Google Shape;55;p6">
            <a:hlinkClick r:id=""/>
          </p:cNvPr>
          <p:cNvCxnSpPr/>
          <p:nvPr/>
        </p:nvCxnSpPr>
        <p:spPr>
          <a:xfrm>
            <a:off x="8598817" y="250138"/>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56" name="Google Shape;56;p6">
            <a:hlinkClick r:id=""/>
          </p:cNvPr>
          <p:cNvCxnSpPr/>
          <p:nvPr/>
        </p:nvCxnSpPr>
        <p:spPr>
          <a:xfrm>
            <a:off x="8598817" y="283925"/>
            <a:ext cx="216300" cy="0"/>
          </a:xfrm>
          <a:prstGeom prst="straightConnector1">
            <a:avLst/>
          </a:prstGeom>
          <a:noFill/>
          <a:ln w="9525" cap="flat" cmpd="sng">
            <a:solidFill>
              <a:srgbClr val="B7B7B7"/>
            </a:solidFill>
            <a:prstDash val="solid"/>
            <a:round/>
            <a:headEnd type="none" w="med" len="med"/>
            <a:tailEnd type="none" w="med" len="med"/>
          </a:ln>
        </p:spPr>
      </p:cxnSp>
      <p:sp>
        <p:nvSpPr>
          <p:cNvPr id="57" name="Google Shape;57;p6"/>
          <p:cNvSpPr txBox="1">
            <a:spLocks noGrp="1"/>
          </p:cNvSpPr>
          <p:nvPr>
            <p:ph type="body" idx="1"/>
          </p:nvPr>
        </p:nvSpPr>
        <p:spPr>
          <a:xfrm>
            <a:off x="729450" y="1068650"/>
            <a:ext cx="7688700" cy="1034400"/>
          </a:xfrm>
          <a:prstGeom prst="rect">
            <a:avLst/>
          </a:prstGeom>
        </p:spPr>
        <p:txBody>
          <a:bodyPr spcFirstLastPara="1" wrap="square" lIns="91425" tIns="91425" rIns="91425" bIns="91425" anchor="t" anchorCtr="0">
            <a:noAutofit/>
          </a:bodyPr>
          <a:lstStyle>
            <a:lvl1pPr marL="457200" lvl="0" indent="-311150" rtl="0">
              <a:spcBef>
                <a:spcPts val="0"/>
              </a:spcBef>
              <a:spcAft>
                <a:spcPts val="0"/>
              </a:spcAft>
              <a:buSzPts val="1300"/>
              <a:buChar char="●"/>
              <a:defRPr/>
            </a:lvl1pPr>
            <a:lvl2pPr marL="914400" lvl="1" indent="-298450" rtl="0">
              <a:spcBef>
                <a:spcPts val="1600"/>
              </a:spcBef>
              <a:spcAft>
                <a:spcPts val="0"/>
              </a:spcAft>
              <a:buSzPts val="1100"/>
              <a:buChar char="○"/>
              <a:defRPr/>
            </a:lvl2pPr>
            <a:lvl3pPr marL="1371600" lvl="2" indent="-298450" rtl="0">
              <a:spcBef>
                <a:spcPts val="1600"/>
              </a:spcBef>
              <a:spcAft>
                <a:spcPts val="0"/>
              </a:spcAft>
              <a:buSzPts val="1100"/>
              <a:buChar char="■"/>
              <a:defRPr/>
            </a:lvl3pPr>
            <a:lvl4pPr marL="1828800" lvl="3" indent="-298450" rtl="0">
              <a:spcBef>
                <a:spcPts val="1600"/>
              </a:spcBef>
              <a:spcAft>
                <a:spcPts val="0"/>
              </a:spcAft>
              <a:buSzPts val="1100"/>
              <a:buChar char="●"/>
              <a:defRPr/>
            </a:lvl4pPr>
            <a:lvl5pPr marL="2286000" lvl="4" indent="-298450" rtl="0">
              <a:spcBef>
                <a:spcPts val="1600"/>
              </a:spcBef>
              <a:spcAft>
                <a:spcPts val="0"/>
              </a:spcAft>
              <a:buSzPts val="1100"/>
              <a:buChar char="○"/>
              <a:defRPr/>
            </a:lvl5pPr>
            <a:lvl6pPr marL="2743200" lvl="5" indent="-298450" rtl="0">
              <a:spcBef>
                <a:spcPts val="1600"/>
              </a:spcBef>
              <a:spcAft>
                <a:spcPts val="0"/>
              </a:spcAft>
              <a:buSzPts val="1100"/>
              <a:buChar char="■"/>
              <a:defRPr/>
            </a:lvl6pPr>
            <a:lvl7pPr marL="3200400" lvl="6" indent="-298450" rtl="0">
              <a:spcBef>
                <a:spcPts val="1600"/>
              </a:spcBef>
              <a:spcAft>
                <a:spcPts val="0"/>
              </a:spcAft>
              <a:buSzPts val="1100"/>
              <a:buChar char="●"/>
              <a:defRPr/>
            </a:lvl7pPr>
            <a:lvl8pPr marL="3657600" lvl="7" indent="-298450" rtl="0">
              <a:spcBef>
                <a:spcPts val="1600"/>
              </a:spcBef>
              <a:spcAft>
                <a:spcPts val="0"/>
              </a:spcAft>
              <a:buSzPts val="1100"/>
              <a:buChar char="○"/>
              <a:defRPr/>
            </a:lvl8pPr>
            <a:lvl9pPr marL="4114800" lvl="8" indent="-298450" rtl="0">
              <a:spcBef>
                <a:spcPts val="1600"/>
              </a:spcBef>
              <a:spcAft>
                <a:spcPts val="1600"/>
              </a:spcAft>
              <a:buSzPts val="11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_alt2">
  <p:cSld name="TITLE_AND_BODY_1_1">
    <p:spTree>
      <p:nvGrpSpPr>
        <p:cNvPr id="1" name="Shape 58"/>
        <p:cNvGrpSpPr/>
        <p:nvPr/>
      </p:nvGrpSpPr>
      <p:grpSpPr>
        <a:xfrm>
          <a:off x="0" y="0"/>
          <a:ext cx="0" cy="0"/>
          <a:chOff x="0" y="0"/>
          <a:chExt cx="0" cy="0"/>
        </a:xfrm>
      </p:grpSpPr>
      <p:pic>
        <p:nvPicPr>
          <p:cNvPr id="59" name="Google Shape;59;p7"/>
          <p:cNvPicPr preferRelativeResize="0"/>
          <p:nvPr/>
        </p:nvPicPr>
        <p:blipFill rotWithShape="1">
          <a:blip r:embed="rId2">
            <a:alphaModFix/>
          </a:blip>
          <a:srcRect t="7570" b="7561"/>
          <a:stretch/>
        </p:blipFill>
        <p:spPr>
          <a:xfrm>
            <a:off x="0" y="487825"/>
            <a:ext cx="9143337" cy="4656429"/>
          </a:xfrm>
          <a:prstGeom prst="rect">
            <a:avLst/>
          </a:prstGeom>
          <a:noFill/>
          <a:ln>
            <a:noFill/>
          </a:ln>
        </p:spPr>
      </p:pic>
      <p:sp>
        <p:nvSpPr>
          <p:cNvPr id="60" name="Google Shape;60;p7"/>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7"/>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62" name="Google Shape;62;p7">
            <a:hlinkClick r:id=""/>
          </p:cNvPr>
          <p:cNvSpPr/>
          <p:nvPr/>
        </p:nvSpPr>
        <p:spPr>
          <a:xfrm>
            <a:off x="8280450" y="0"/>
            <a:ext cx="863400" cy="454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3" name="Google Shape;63;p7">
            <a:hlinkClick r:id=""/>
          </p:cNvPr>
          <p:cNvCxnSpPr/>
          <p:nvPr/>
        </p:nvCxnSpPr>
        <p:spPr>
          <a:xfrm>
            <a:off x="8598817" y="216350"/>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64" name="Google Shape;64;p7">
            <a:hlinkClick r:id=""/>
          </p:cNvPr>
          <p:cNvCxnSpPr/>
          <p:nvPr/>
        </p:nvCxnSpPr>
        <p:spPr>
          <a:xfrm>
            <a:off x="8598817" y="250138"/>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65" name="Google Shape;65;p7">
            <a:hlinkClick r:id=""/>
          </p:cNvPr>
          <p:cNvCxnSpPr/>
          <p:nvPr/>
        </p:nvCxnSpPr>
        <p:spPr>
          <a:xfrm>
            <a:off x="8598817" y="283925"/>
            <a:ext cx="216300" cy="0"/>
          </a:xfrm>
          <a:prstGeom prst="straightConnector1">
            <a:avLst/>
          </a:prstGeom>
          <a:noFill/>
          <a:ln w="9525" cap="flat" cmpd="sng">
            <a:solidFill>
              <a:srgbClr val="B7B7B7"/>
            </a:solidFill>
            <a:prstDash val="solid"/>
            <a:round/>
            <a:headEnd type="none" w="med" len="med"/>
            <a:tailEnd type="none" w="med" len="med"/>
          </a:ln>
        </p:spPr>
      </p:cxnSp>
      <p:sp>
        <p:nvSpPr>
          <p:cNvPr id="66" name="Google Shape;66;p7"/>
          <p:cNvSpPr txBox="1">
            <a:spLocks noGrp="1"/>
          </p:cNvSpPr>
          <p:nvPr>
            <p:ph type="title"/>
          </p:nvPr>
        </p:nvSpPr>
        <p:spPr>
          <a:xfrm>
            <a:off x="729450" y="2056375"/>
            <a:ext cx="5887500" cy="1518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4800"/>
              <a:buNone/>
              <a:defRPr sz="48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7"/>
        <p:cNvGrpSpPr/>
        <p:nvPr/>
      </p:nvGrpSpPr>
      <p:grpSpPr>
        <a:xfrm>
          <a:off x="0" y="0"/>
          <a:ext cx="0" cy="0"/>
          <a:chOff x="0" y="0"/>
          <a:chExt cx="0" cy="0"/>
        </a:xfrm>
      </p:grpSpPr>
      <p:sp>
        <p:nvSpPr>
          <p:cNvPr id="68" name="Google Shape;68;p8"/>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9" name="Google Shape;69;p8"/>
          <p:cNvGrpSpPr/>
          <p:nvPr/>
        </p:nvGrpSpPr>
        <p:grpSpPr>
          <a:xfrm>
            <a:off x="830392" y="1191256"/>
            <a:ext cx="745763" cy="45826"/>
            <a:chOff x="4580561" y="2589004"/>
            <a:chExt cx="1064464" cy="25200"/>
          </a:xfrm>
        </p:grpSpPr>
        <p:sp>
          <p:nvSpPr>
            <p:cNvPr id="70" name="Google Shape;70;p8"/>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8"/>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2" name="Google Shape;72;p8"/>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2600"/>
              <a:buNone/>
              <a:defRPr sz="2600">
                <a:solidFill>
                  <a:schemeClr val="dk2"/>
                </a:solidFill>
              </a:defRPr>
            </a:lvl1pPr>
            <a:lvl2pPr lvl="1" rtl="0">
              <a:spcBef>
                <a:spcPts val="0"/>
              </a:spcBef>
              <a:spcAft>
                <a:spcPts val="0"/>
              </a:spcAft>
              <a:buClr>
                <a:schemeClr val="dk2"/>
              </a:buClr>
              <a:buSzPts val="2600"/>
              <a:buNone/>
              <a:defRPr sz="2600">
                <a:solidFill>
                  <a:schemeClr val="dk2"/>
                </a:solidFill>
              </a:defRPr>
            </a:lvl2pPr>
            <a:lvl3pPr lvl="2" rtl="0">
              <a:spcBef>
                <a:spcPts val="0"/>
              </a:spcBef>
              <a:spcAft>
                <a:spcPts val="0"/>
              </a:spcAft>
              <a:buClr>
                <a:schemeClr val="dk2"/>
              </a:buClr>
              <a:buSzPts val="2600"/>
              <a:buNone/>
              <a:defRPr sz="2600">
                <a:solidFill>
                  <a:schemeClr val="dk2"/>
                </a:solidFill>
              </a:defRPr>
            </a:lvl3pPr>
            <a:lvl4pPr lvl="3" rtl="0">
              <a:spcBef>
                <a:spcPts val="0"/>
              </a:spcBef>
              <a:spcAft>
                <a:spcPts val="0"/>
              </a:spcAft>
              <a:buClr>
                <a:schemeClr val="dk2"/>
              </a:buClr>
              <a:buSzPts val="2600"/>
              <a:buNone/>
              <a:defRPr sz="2600">
                <a:solidFill>
                  <a:schemeClr val="dk2"/>
                </a:solidFill>
              </a:defRPr>
            </a:lvl4pPr>
            <a:lvl5pPr lvl="4" rtl="0">
              <a:spcBef>
                <a:spcPts val="0"/>
              </a:spcBef>
              <a:spcAft>
                <a:spcPts val="0"/>
              </a:spcAft>
              <a:buClr>
                <a:schemeClr val="dk2"/>
              </a:buClr>
              <a:buSzPts val="2600"/>
              <a:buNone/>
              <a:defRPr sz="2600">
                <a:solidFill>
                  <a:schemeClr val="dk2"/>
                </a:solidFill>
              </a:defRPr>
            </a:lvl5pPr>
            <a:lvl6pPr lvl="5" rtl="0">
              <a:spcBef>
                <a:spcPts val="0"/>
              </a:spcBef>
              <a:spcAft>
                <a:spcPts val="0"/>
              </a:spcAft>
              <a:buClr>
                <a:schemeClr val="dk2"/>
              </a:buClr>
              <a:buSzPts val="2600"/>
              <a:buNone/>
              <a:defRPr sz="2600">
                <a:solidFill>
                  <a:schemeClr val="dk2"/>
                </a:solidFill>
              </a:defRPr>
            </a:lvl6pPr>
            <a:lvl7pPr lvl="6" rtl="0">
              <a:spcBef>
                <a:spcPts val="0"/>
              </a:spcBef>
              <a:spcAft>
                <a:spcPts val="0"/>
              </a:spcAft>
              <a:buClr>
                <a:schemeClr val="dk2"/>
              </a:buClr>
              <a:buSzPts val="2600"/>
              <a:buNone/>
              <a:defRPr sz="2600">
                <a:solidFill>
                  <a:schemeClr val="dk2"/>
                </a:solidFill>
              </a:defRPr>
            </a:lvl7pPr>
            <a:lvl8pPr lvl="7" rtl="0">
              <a:spcBef>
                <a:spcPts val="0"/>
              </a:spcBef>
              <a:spcAft>
                <a:spcPts val="0"/>
              </a:spcAft>
              <a:buClr>
                <a:schemeClr val="dk2"/>
              </a:buClr>
              <a:buSzPts val="2600"/>
              <a:buNone/>
              <a:defRPr sz="2600">
                <a:solidFill>
                  <a:schemeClr val="dk2"/>
                </a:solidFill>
              </a:defRPr>
            </a:lvl8pPr>
            <a:lvl9pPr lvl="8" rtl="0">
              <a:spcBef>
                <a:spcPts val="0"/>
              </a:spcBef>
              <a:spcAft>
                <a:spcPts val="0"/>
              </a:spcAft>
              <a:buClr>
                <a:schemeClr val="dk2"/>
              </a:buClr>
              <a:buSzPts val="2600"/>
              <a:buNone/>
              <a:defRPr sz="2600">
                <a:solidFill>
                  <a:schemeClr val="dk2"/>
                </a:solidFill>
              </a:defRPr>
            </a:lvl9pPr>
          </a:lstStyle>
          <a:p>
            <a:endParaRPr/>
          </a:p>
        </p:txBody>
      </p:sp>
      <p:sp>
        <p:nvSpPr>
          <p:cNvPr id="73" name="Google Shape;73;p8"/>
          <p:cNvSpPr txBox="1">
            <a:spLocks noGrp="1"/>
          </p:cNvSpPr>
          <p:nvPr>
            <p:ph type="body" idx="1"/>
          </p:nvPr>
        </p:nvSpPr>
        <p:spPr>
          <a:xfrm>
            <a:off x="729325" y="2078875"/>
            <a:ext cx="3774300" cy="2261100"/>
          </a:xfrm>
          <a:prstGeom prst="rect">
            <a:avLst/>
          </a:prstGeom>
        </p:spPr>
        <p:txBody>
          <a:bodyPr spcFirstLastPara="1" wrap="square" lIns="91425" tIns="91425" rIns="91425" bIns="91425" anchor="t" anchorCtr="0">
            <a:noAutofit/>
          </a:bodyPr>
          <a:lstStyle>
            <a:lvl1pPr marL="457200" lvl="0" indent="-311150" rtl="0">
              <a:spcBef>
                <a:spcPts val="0"/>
              </a:spcBef>
              <a:spcAft>
                <a:spcPts val="0"/>
              </a:spcAft>
              <a:buSzPts val="1300"/>
              <a:buChar char="●"/>
              <a:defRPr/>
            </a:lvl1pPr>
            <a:lvl2pPr marL="914400" lvl="1" indent="-298450" rtl="0">
              <a:spcBef>
                <a:spcPts val="1600"/>
              </a:spcBef>
              <a:spcAft>
                <a:spcPts val="0"/>
              </a:spcAft>
              <a:buSzPts val="1100"/>
              <a:buChar char="○"/>
              <a:defRPr/>
            </a:lvl2pPr>
            <a:lvl3pPr marL="1371600" lvl="2" indent="-298450" rtl="0">
              <a:spcBef>
                <a:spcPts val="1600"/>
              </a:spcBef>
              <a:spcAft>
                <a:spcPts val="0"/>
              </a:spcAft>
              <a:buSzPts val="1100"/>
              <a:buChar char="■"/>
              <a:defRPr/>
            </a:lvl3pPr>
            <a:lvl4pPr marL="1828800" lvl="3" indent="-298450" rtl="0">
              <a:spcBef>
                <a:spcPts val="1600"/>
              </a:spcBef>
              <a:spcAft>
                <a:spcPts val="0"/>
              </a:spcAft>
              <a:buSzPts val="1100"/>
              <a:buChar char="●"/>
              <a:defRPr/>
            </a:lvl4pPr>
            <a:lvl5pPr marL="2286000" lvl="4" indent="-298450" rtl="0">
              <a:spcBef>
                <a:spcPts val="1600"/>
              </a:spcBef>
              <a:spcAft>
                <a:spcPts val="0"/>
              </a:spcAft>
              <a:buSzPts val="1100"/>
              <a:buChar char="○"/>
              <a:defRPr/>
            </a:lvl5pPr>
            <a:lvl6pPr marL="2743200" lvl="5" indent="-298450" rtl="0">
              <a:spcBef>
                <a:spcPts val="1600"/>
              </a:spcBef>
              <a:spcAft>
                <a:spcPts val="0"/>
              </a:spcAft>
              <a:buSzPts val="1100"/>
              <a:buChar char="■"/>
              <a:defRPr/>
            </a:lvl6pPr>
            <a:lvl7pPr marL="3200400" lvl="6" indent="-298450" rtl="0">
              <a:spcBef>
                <a:spcPts val="1600"/>
              </a:spcBef>
              <a:spcAft>
                <a:spcPts val="0"/>
              </a:spcAft>
              <a:buSzPts val="1100"/>
              <a:buChar char="●"/>
              <a:defRPr/>
            </a:lvl7pPr>
            <a:lvl8pPr marL="3657600" lvl="7" indent="-298450" rtl="0">
              <a:spcBef>
                <a:spcPts val="1600"/>
              </a:spcBef>
              <a:spcAft>
                <a:spcPts val="0"/>
              </a:spcAft>
              <a:buSzPts val="1100"/>
              <a:buChar char="○"/>
              <a:defRPr/>
            </a:lvl8pPr>
            <a:lvl9pPr marL="4114800" lvl="8" indent="-298450" rtl="0">
              <a:spcBef>
                <a:spcPts val="1600"/>
              </a:spcBef>
              <a:spcAft>
                <a:spcPts val="1600"/>
              </a:spcAft>
              <a:buSzPts val="1100"/>
              <a:buChar char="■"/>
              <a:defRPr/>
            </a:lvl9pPr>
          </a:lstStyle>
          <a:p>
            <a:endParaRPr/>
          </a:p>
        </p:txBody>
      </p:sp>
      <p:sp>
        <p:nvSpPr>
          <p:cNvPr id="74" name="Google Shape;74;p8"/>
          <p:cNvSpPr txBox="1">
            <a:spLocks noGrp="1"/>
          </p:cNvSpPr>
          <p:nvPr>
            <p:ph type="body" idx="2"/>
          </p:nvPr>
        </p:nvSpPr>
        <p:spPr>
          <a:xfrm>
            <a:off x="4643604" y="2078875"/>
            <a:ext cx="3774300" cy="2261100"/>
          </a:xfrm>
          <a:prstGeom prst="rect">
            <a:avLst/>
          </a:prstGeom>
        </p:spPr>
        <p:txBody>
          <a:bodyPr spcFirstLastPara="1" wrap="square" lIns="91425" tIns="91425" rIns="91425" bIns="91425" anchor="t" anchorCtr="0">
            <a:noAutofit/>
          </a:bodyPr>
          <a:lstStyle>
            <a:lvl1pPr marL="457200" lvl="0" indent="-311150" rtl="0">
              <a:spcBef>
                <a:spcPts val="0"/>
              </a:spcBef>
              <a:spcAft>
                <a:spcPts val="0"/>
              </a:spcAft>
              <a:buSzPts val="1300"/>
              <a:buChar char="●"/>
              <a:defRPr/>
            </a:lvl1pPr>
            <a:lvl2pPr marL="914400" lvl="1" indent="-298450" rtl="0">
              <a:spcBef>
                <a:spcPts val="1600"/>
              </a:spcBef>
              <a:spcAft>
                <a:spcPts val="0"/>
              </a:spcAft>
              <a:buSzPts val="1100"/>
              <a:buChar char="○"/>
              <a:defRPr/>
            </a:lvl2pPr>
            <a:lvl3pPr marL="1371600" lvl="2" indent="-298450" rtl="0">
              <a:spcBef>
                <a:spcPts val="1600"/>
              </a:spcBef>
              <a:spcAft>
                <a:spcPts val="0"/>
              </a:spcAft>
              <a:buSzPts val="1100"/>
              <a:buChar char="■"/>
              <a:defRPr/>
            </a:lvl3pPr>
            <a:lvl4pPr marL="1828800" lvl="3" indent="-298450" rtl="0">
              <a:spcBef>
                <a:spcPts val="1600"/>
              </a:spcBef>
              <a:spcAft>
                <a:spcPts val="0"/>
              </a:spcAft>
              <a:buSzPts val="1100"/>
              <a:buChar char="●"/>
              <a:defRPr/>
            </a:lvl4pPr>
            <a:lvl5pPr marL="2286000" lvl="4" indent="-298450" rtl="0">
              <a:spcBef>
                <a:spcPts val="1600"/>
              </a:spcBef>
              <a:spcAft>
                <a:spcPts val="0"/>
              </a:spcAft>
              <a:buSzPts val="1100"/>
              <a:buChar char="○"/>
              <a:defRPr/>
            </a:lvl5pPr>
            <a:lvl6pPr marL="2743200" lvl="5" indent="-298450" rtl="0">
              <a:spcBef>
                <a:spcPts val="1600"/>
              </a:spcBef>
              <a:spcAft>
                <a:spcPts val="0"/>
              </a:spcAft>
              <a:buSzPts val="1100"/>
              <a:buChar char="■"/>
              <a:defRPr/>
            </a:lvl6pPr>
            <a:lvl7pPr marL="3200400" lvl="6" indent="-298450" rtl="0">
              <a:spcBef>
                <a:spcPts val="1600"/>
              </a:spcBef>
              <a:spcAft>
                <a:spcPts val="0"/>
              </a:spcAft>
              <a:buSzPts val="1100"/>
              <a:buChar char="●"/>
              <a:defRPr/>
            </a:lvl7pPr>
            <a:lvl8pPr marL="3657600" lvl="7" indent="-298450" rtl="0">
              <a:spcBef>
                <a:spcPts val="1600"/>
              </a:spcBef>
              <a:spcAft>
                <a:spcPts val="0"/>
              </a:spcAft>
              <a:buSzPts val="1100"/>
              <a:buChar char="○"/>
              <a:defRPr/>
            </a:lvl8pPr>
            <a:lvl9pPr marL="4114800" lvl="8" indent="-298450" rtl="0">
              <a:spcBef>
                <a:spcPts val="1600"/>
              </a:spcBef>
              <a:spcAft>
                <a:spcPts val="1600"/>
              </a:spcAft>
              <a:buSzPts val="1100"/>
              <a:buChar char="■"/>
              <a:defRPr/>
            </a:lvl9pPr>
          </a:lstStyle>
          <a:p>
            <a:endParaRPr/>
          </a:p>
        </p:txBody>
      </p:sp>
      <p:sp>
        <p:nvSpPr>
          <p:cNvPr id="75" name="Google Shape;75;p8"/>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76" name="Google Shape;76;p8">
            <a:hlinkClick r:id=""/>
          </p:cNvPr>
          <p:cNvSpPr/>
          <p:nvPr/>
        </p:nvSpPr>
        <p:spPr>
          <a:xfrm>
            <a:off x="8280450" y="0"/>
            <a:ext cx="863400" cy="454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7" name="Google Shape;77;p8">
            <a:hlinkClick r:id=""/>
          </p:cNvPr>
          <p:cNvCxnSpPr/>
          <p:nvPr/>
        </p:nvCxnSpPr>
        <p:spPr>
          <a:xfrm>
            <a:off x="8598817" y="216350"/>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78" name="Google Shape;78;p8">
            <a:hlinkClick r:id=""/>
          </p:cNvPr>
          <p:cNvCxnSpPr/>
          <p:nvPr/>
        </p:nvCxnSpPr>
        <p:spPr>
          <a:xfrm>
            <a:off x="8598817" y="250138"/>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79" name="Google Shape;79;p8">
            <a:hlinkClick r:id=""/>
          </p:cNvPr>
          <p:cNvCxnSpPr/>
          <p:nvPr/>
        </p:nvCxnSpPr>
        <p:spPr>
          <a:xfrm>
            <a:off x="8598817" y="283925"/>
            <a:ext cx="216300" cy="0"/>
          </a:xfrm>
          <a:prstGeom prst="straightConnector1">
            <a:avLst/>
          </a:prstGeom>
          <a:noFill/>
          <a:ln w="9525" cap="flat" cmpd="sng">
            <a:solidFill>
              <a:srgbClr val="B7B7B7"/>
            </a:solidFill>
            <a:prstDash val="solid"/>
            <a:round/>
            <a:headEnd type="none" w="med" len="med"/>
            <a:tailEnd type="none" w="med" len="med"/>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0"/>
        <p:cNvGrpSpPr/>
        <p:nvPr/>
      </p:nvGrpSpPr>
      <p:grpSpPr>
        <a:xfrm>
          <a:off x="0" y="0"/>
          <a:ext cx="0" cy="0"/>
          <a:chOff x="0" y="0"/>
          <a:chExt cx="0" cy="0"/>
        </a:xfrm>
      </p:grpSpPr>
      <p:sp>
        <p:nvSpPr>
          <p:cNvPr id="81" name="Google Shape;81;p9"/>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 name="Google Shape;82;p9"/>
          <p:cNvGrpSpPr/>
          <p:nvPr/>
        </p:nvGrpSpPr>
        <p:grpSpPr>
          <a:xfrm>
            <a:off x="830392" y="1191256"/>
            <a:ext cx="745763" cy="45826"/>
            <a:chOff x="4580561" y="2589004"/>
            <a:chExt cx="1064464" cy="25200"/>
          </a:xfrm>
        </p:grpSpPr>
        <p:sp>
          <p:nvSpPr>
            <p:cNvPr id="83" name="Google Shape;83;p9"/>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9"/>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5" name="Google Shape;85;p9"/>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2600"/>
              <a:buNone/>
              <a:defRPr sz="2600">
                <a:solidFill>
                  <a:schemeClr val="dk2"/>
                </a:solidFill>
              </a:defRPr>
            </a:lvl1pPr>
            <a:lvl2pPr lvl="1" rtl="0">
              <a:spcBef>
                <a:spcPts val="0"/>
              </a:spcBef>
              <a:spcAft>
                <a:spcPts val="0"/>
              </a:spcAft>
              <a:buClr>
                <a:schemeClr val="dk2"/>
              </a:buClr>
              <a:buSzPts val="2600"/>
              <a:buNone/>
              <a:defRPr sz="2600">
                <a:solidFill>
                  <a:schemeClr val="dk2"/>
                </a:solidFill>
              </a:defRPr>
            </a:lvl2pPr>
            <a:lvl3pPr lvl="2" rtl="0">
              <a:spcBef>
                <a:spcPts val="0"/>
              </a:spcBef>
              <a:spcAft>
                <a:spcPts val="0"/>
              </a:spcAft>
              <a:buClr>
                <a:schemeClr val="dk2"/>
              </a:buClr>
              <a:buSzPts val="2600"/>
              <a:buNone/>
              <a:defRPr sz="2600">
                <a:solidFill>
                  <a:schemeClr val="dk2"/>
                </a:solidFill>
              </a:defRPr>
            </a:lvl3pPr>
            <a:lvl4pPr lvl="3" rtl="0">
              <a:spcBef>
                <a:spcPts val="0"/>
              </a:spcBef>
              <a:spcAft>
                <a:spcPts val="0"/>
              </a:spcAft>
              <a:buClr>
                <a:schemeClr val="dk2"/>
              </a:buClr>
              <a:buSzPts val="2600"/>
              <a:buNone/>
              <a:defRPr sz="2600">
                <a:solidFill>
                  <a:schemeClr val="dk2"/>
                </a:solidFill>
              </a:defRPr>
            </a:lvl4pPr>
            <a:lvl5pPr lvl="4" rtl="0">
              <a:spcBef>
                <a:spcPts val="0"/>
              </a:spcBef>
              <a:spcAft>
                <a:spcPts val="0"/>
              </a:spcAft>
              <a:buClr>
                <a:schemeClr val="dk2"/>
              </a:buClr>
              <a:buSzPts val="2600"/>
              <a:buNone/>
              <a:defRPr sz="2600">
                <a:solidFill>
                  <a:schemeClr val="dk2"/>
                </a:solidFill>
              </a:defRPr>
            </a:lvl5pPr>
            <a:lvl6pPr lvl="5" rtl="0">
              <a:spcBef>
                <a:spcPts val="0"/>
              </a:spcBef>
              <a:spcAft>
                <a:spcPts val="0"/>
              </a:spcAft>
              <a:buClr>
                <a:schemeClr val="dk2"/>
              </a:buClr>
              <a:buSzPts val="2600"/>
              <a:buNone/>
              <a:defRPr sz="2600">
                <a:solidFill>
                  <a:schemeClr val="dk2"/>
                </a:solidFill>
              </a:defRPr>
            </a:lvl6pPr>
            <a:lvl7pPr lvl="6" rtl="0">
              <a:spcBef>
                <a:spcPts val="0"/>
              </a:spcBef>
              <a:spcAft>
                <a:spcPts val="0"/>
              </a:spcAft>
              <a:buClr>
                <a:schemeClr val="dk2"/>
              </a:buClr>
              <a:buSzPts val="2600"/>
              <a:buNone/>
              <a:defRPr sz="2600">
                <a:solidFill>
                  <a:schemeClr val="dk2"/>
                </a:solidFill>
              </a:defRPr>
            </a:lvl7pPr>
            <a:lvl8pPr lvl="7" rtl="0">
              <a:spcBef>
                <a:spcPts val="0"/>
              </a:spcBef>
              <a:spcAft>
                <a:spcPts val="0"/>
              </a:spcAft>
              <a:buClr>
                <a:schemeClr val="dk2"/>
              </a:buClr>
              <a:buSzPts val="2600"/>
              <a:buNone/>
              <a:defRPr sz="2600">
                <a:solidFill>
                  <a:schemeClr val="dk2"/>
                </a:solidFill>
              </a:defRPr>
            </a:lvl8pPr>
            <a:lvl9pPr lvl="8" rtl="0">
              <a:spcBef>
                <a:spcPts val="0"/>
              </a:spcBef>
              <a:spcAft>
                <a:spcPts val="0"/>
              </a:spcAft>
              <a:buClr>
                <a:schemeClr val="dk2"/>
              </a:buClr>
              <a:buSzPts val="2600"/>
              <a:buNone/>
              <a:defRPr sz="2600">
                <a:solidFill>
                  <a:schemeClr val="dk2"/>
                </a:solidFill>
              </a:defRPr>
            </a:lvl9pPr>
          </a:lstStyle>
          <a:p>
            <a:endParaRPr/>
          </a:p>
        </p:txBody>
      </p:sp>
      <p:sp>
        <p:nvSpPr>
          <p:cNvPr id="86" name="Google Shape;86;p9"/>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87" name="Google Shape;87;p9">
            <a:hlinkClick r:id=""/>
          </p:cNvPr>
          <p:cNvSpPr/>
          <p:nvPr/>
        </p:nvSpPr>
        <p:spPr>
          <a:xfrm>
            <a:off x="8280450" y="0"/>
            <a:ext cx="863400" cy="454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8" name="Google Shape;88;p9">
            <a:hlinkClick r:id=""/>
          </p:cNvPr>
          <p:cNvCxnSpPr/>
          <p:nvPr/>
        </p:nvCxnSpPr>
        <p:spPr>
          <a:xfrm>
            <a:off x="8598817" y="216350"/>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89" name="Google Shape;89;p9">
            <a:hlinkClick r:id=""/>
          </p:cNvPr>
          <p:cNvCxnSpPr/>
          <p:nvPr/>
        </p:nvCxnSpPr>
        <p:spPr>
          <a:xfrm>
            <a:off x="8598817" y="250138"/>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90" name="Google Shape;90;p9">
            <a:hlinkClick r:id=""/>
          </p:cNvPr>
          <p:cNvCxnSpPr/>
          <p:nvPr/>
        </p:nvCxnSpPr>
        <p:spPr>
          <a:xfrm>
            <a:off x="8598817" y="283925"/>
            <a:ext cx="216300" cy="0"/>
          </a:xfrm>
          <a:prstGeom prst="straightConnector1">
            <a:avLst/>
          </a:prstGeom>
          <a:noFill/>
          <a:ln w="9525" cap="flat" cmpd="sng">
            <a:solidFill>
              <a:srgbClr val="B7B7B7"/>
            </a:solidFill>
            <a:prstDash val="solid"/>
            <a:round/>
            <a:headEnd type="none" w="med" len="med"/>
            <a:tailEnd type="none" w="med" len="med"/>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91"/>
        <p:cNvGrpSpPr/>
        <p:nvPr/>
      </p:nvGrpSpPr>
      <p:grpSpPr>
        <a:xfrm>
          <a:off x="0" y="0"/>
          <a:ext cx="0" cy="0"/>
          <a:chOff x="0" y="0"/>
          <a:chExt cx="0" cy="0"/>
        </a:xfrm>
      </p:grpSpPr>
      <p:sp>
        <p:nvSpPr>
          <p:cNvPr id="92" name="Google Shape;92;p10"/>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3" name="Google Shape;93;p10"/>
          <p:cNvGrpSpPr/>
          <p:nvPr/>
        </p:nvGrpSpPr>
        <p:grpSpPr>
          <a:xfrm>
            <a:off x="830392" y="1191256"/>
            <a:ext cx="745763" cy="45826"/>
            <a:chOff x="4580561" y="2589004"/>
            <a:chExt cx="1064464" cy="25200"/>
          </a:xfrm>
        </p:grpSpPr>
        <p:sp>
          <p:nvSpPr>
            <p:cNvPr id="94" name="Google Shape;94;p10"/>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10"/>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6" name="Google Shape;96;p10"/>
          <p:cNvSpPr txBox="1">
            <a:spLocks noGrp="1"/>
          </p:cNvSpPr>
          <p:nvPr>
            <p:ph type="title"/>
          </p:nvPr>
        </p:nvSpPr>
        <p:spPr>
          <a:xfrm>
            <a:off x="730000" y="1318650"/>
            <a:ext cx="3300900" cy="13815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2600"/>
              <a:buNone/>
              <a:defRPr sz="2600">
                <a:solidFill>
                  <a:schemeClr val="dk2"/>
                </a:solidFill>
              </a:defRPr>
            </a:lvl1pPr>
            <a:lvl2pPr lvl="1" rtl="0">
              <a:spcBef>
                <a:spcPts val="0"/>
              </a:spcBef>
              <a:spcAft>
                <a:spcPts val="0"/>
              </a:spcAft>
              <a:buClr>
                <a:schemeClr val="dk2"/>
              </a:buClr>
              <a:buSzPts val="2600"/>
              <a:buNone/>
              <a:defRPr sz="2600">
                <a:solidFill>
                  <a:schemeClr val="dk2"/>
                </a:solidFill>
              </a:defRPr>
            </a:lvl2pPr>
            <a:lvl3pPr lvl="2" rtl="0">
              <a:spcBef>
                <a:spcPts val="0"/>
              </a:spcBef>
              <a:spcAft>
                <a:spcPts val="0"/>
              </a:spcAft>
              <a:buClr>
                <a:schemeClr val="dk2"/>
              </a:buClr>
              <a:buSzPts val="2600"/>
              <a:buNone/>
              <a:defRPr sz="2600">
                <a:solidFill>
                  <a:schemeClr val="dk2"/>
                </a:solidFill>
              </a:defRPr>
            </a:lvl3pPr>
            <a:lvl4pPr lvl="3" rtl="0">
              <a:spcBef>
                <a:spcPts val="0"/>
              </a:spcBef>
              <a:spcAft>
                <a:spcPts val="0"/>
              </a:spcAft>
              <a:buClr>
                <a:schemeClr val="dk2"/>
              </a:buClr>
              <a:buSzPts val="2600"/>
              <a:buNone/>
              <a:defRPr sz="2600">
                <a:solidFill>
                  <a:schemeClr val="dk2"/>
                </a:solidFill>
              </a:defRPr>
            </a:lvl4pPr>
            <a:lvl5pPr lvl="4" rtl="0">
              <a:spcBef>
                <a:spcPts val="0"/>
              </a:spcBef>
              <a:spcAft>
                <a:spcPts val="0"/>
              </a:spcAft>
              <a:buClr>
                <a:schemeClr val="dk2"/>
              </a:buClr>
              <a:buSzPts val="2600"/>
              <a:buNone/>
              <a:defRPr sz="2600">
                <a:solidFill>
                  <a:schemeClr val="dk2"/>
                </a:solidFill>
              </a:defRPr>
            </a:lvl5pPr>
            <a:lvl6pPr lvl="5" rtl="0">
              <a:spcBef>
                <a:spcPts val="0"/>
              </a:spcBef>
              <a:spcAft>
                <a:spcPts val="0"/>
              </a:spcAft>
              <a:buClr>
                <a:schemeClr val="dk2"/>
              </a:buClr>
              <a:buSzPts val="2600"/>
              <a:buNone/>
              <a:defRPr sz="2600">
                <a:solidFill>
                  <a:schemeClr val="dk2"/>
                </a:solidFill>
              </a:defRPr>
            </a:lvl6pPr>
            <a:lvl7pPr lvl="6" rtl="0">
              <a:spcBef>
                <a:spcPts val="0"/>
              </a:spcBef>
              <a:spcAft>
                <a:spcPts val="0"/>
              </a:spcAft>
              <a:buClr>
                <a:schemeClr val="dk2"/>
              </a:buClr>
              <a:buSzPts val="2600"/>
              <a:buNone/>
              <a:defRPr sz="2600">
                <a:solidFill>
                  <a:schemeClr val="dk2"/>
                </a:solidFill>
              </a:defRPr>
            </a:lvl7pPr>
            <a:lvl8pPr lvl="7" rtl="0">
              <a:spcBef>
                <a:spcPts val="0"/>
              </a:spcBef>
              <a:spcAft>
                <a:spcPts val="0"/>
              </a:spcAft>
              <a:buClr>
                <a:schemeClr val="dk2"/>
              </a:buClr>
              <a:buSzPts val="2600"/>
              <a:buNone/>
              <a:defRPr sz="2600">
                <a:solidFill>
                  <a:schemeClr val="dk2"/>
                </a:solidFill>
              </a:defRPr>
            </a:lvl8pPr>
            <a:lvl9pPr lvl="8" rtl="0">
              <a:spcBef>
                <a:spcPts val="0"/>
              </a:spcBef>
              <a:spcAft>
                <a:spcPts val="0"/>
              </a:spcAft>
              <a:buClr>
                <a:schemeClr val="dk2"/>
              </a:buClr>
              <a:buSzPts val="2600"/>
              <a:buNone/>
              <a:defRPr sz="2600">
                <a:solidFill>
                  <a:schemeClr val="dk2"/>
                </a:solidFill>
              </a:defRPr>
            </a:lvl9pPr>
          </a:lstStyle>
          <a:p>
            <a:endParaRPr/>
          </a:p>
        </p:txBody>
      </p:sp>
      <p:sp>
        <p:nvSpPr>
          <p:cNvPr id="97" name="Google Shape;97;p10"/>
          <p:cNvSpPr txBox="1">
            <a:spLocks noGrp="1"/>
          </p:cNvSpPr>
          <p:nvPr>
            <p:ph type="body" idx="1"/>
          </p:nvPr>
        </p:nvSpPr>
        <p:spPr>
          <a:xfrm>
            <a:off x="721225" y="2781725"/>
            <a:ext cx="3300900" cy="1597500"/>
          </a:xfrm>
          <a:prstGeom prst="rect">
            <a:avLst/>
          </a:prstGeom>
        </p:spPr>
        <p:txBody>
          <a:bodyPr spcFirstLastPara="1" wrap="square" lIns="91425" tIns="91425" rIns="91425" bIns="91425" anchor="t" anchorCtr="0">
            <a:noAutofit/>
          </a:bodyPr>
          <a:lstStyle>
            <a:lvl1pPr marL="457200" lvl="0" indent="-311150" rtl="0">
              <a:spcBef>
                <a:spcPts val="0"/>
              </a:spcBef>
              <a:spcAft>
                <a:spcPts val="0"/>
              </a:spcAft>
              <a:buSzPts val="1300"/>
              <a:buChar char="●"/>
              <a:defRPr/>
            </a:lvl1pPr>
            <a:lvl2pPr marL="914400" lvl="1" indent="-298450" rtl="0">
              <a:spcBef>
                <a:spcPts val="1600"/>
              </a:spcBef>
              <a:spcAft>
                <a:spcPts val="0"/>
              </a:spcAft>
              <a:buSzPts val="1100"/>
              <a:buChar char="○"/>
              <a:defRPr/>
            </a:lvl2pPr>
            <a:lvl3pPr marL="1371600" lvl="2" indent="-298450" rtl="0">
              <a:spcBef>
                <a:spcPts val="1600"/>
              </a:spcBef>
              <a:spcAft>
                <a:spcPts val="0"/>
              </a:spcAft>
              <a:buSzPts val="1100"/>
              <a:buChar char="■"/>
              <a:defRPr/>
            </a:lvl3pPr>
            <a:lvl4pPr marL="1828800" lvl="3" indent="-298450" rtl="0">
              <a:spcBef>
                <a:spcPts val="1600"/>
              </a:spcBef>
              <a:spcAft>
                <a:spcPts val="0"/>
              </a:spcAft>
              <a:buSzPts val="1100"/>
              <a:buChar char="●"/>
              <a:defRPr/>
            </a:lvl4pPr>
            <a:lvl5pPr marL="2286000" lvl="4" indent="-298450" rtl="0">
              <a:spcBef>
                <a:spcPts val="1600"/>
              </a:spcBef>
              <a:spcAft>
                <a:spcPts val="0"/>
              </a:spcAft>
              <a:buSzPts val="1100"/>
              <a:buChar char="○"/>
              <a:defRPr/>
            </a:lvl5pPr>
            <a:lvl6pPr marL="2743200" lvl="5" indent="-298450" rtl="0">
              <a:spcBef>
                <a:spcPts val="1600"/>
              </a:spcBef>
              <a:spcAft>
                <a:spcPts val="0"/>
              </a:spcAft>
              <a:buSzPts val="1100"/>
              <a:buChar char="■"/>
              <a:defRPr/>
            </a:lvl6pPr>
            <a:lvl7pPr marL="3200400" lvl="6" indent="-298450" rtl="0">
              <a:spcBef>
                <a:spcPts val="1600"/>
              </a:spcBef>
              <a:spcAft>
                <a:spcPts val="0"/>
              </a:spcAft>
              <a:buSzPts val="1100"/>
              <a:buChar char="●"/>
              <a:defRPr/>
            </a:lvl7pPr>
            <a:lvl8pPr marL="3657600" lvl="7" indent="-298450" rtl="0">
              <a:spcBef>
                <a:spcPts val="1600"/>
              </a:spcBef>
              <a:spcAft>
                <a:spcPts val="0"/>
              </a:spcAft>
              <a:buSzPts val="1100"/>
              <a:buChar char="○"/>
              <a:defRPr/>
            </a:lvl8pPr>
            <a:lvl9pPr marL="4114800" lvl="8" indent="-298450" rtl="0">
              <a:spcBef>
                <a:spcPts val="1600"/>
              </a:spcBef>
              <a:spcAft>
                <a:spcPts val="1600"/>
              </a:spcAft>
              <a:buSzPts val="1100"/>
              <a:buChar char="■"/>
              <a:defRPr/>
            </a:lvl9pPr>
          </a:lstStyle>
          <a:p>
            <a:endParaRPr/>
          </a:p>
        </p:txBody>
      </p:sp>
      <p:sp>
        <p:nvSpPr>
          <p:cNvPr id="98" name="Google Shape;98;p10"/>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
        <p:nvSpPr>
          <p:cNvPr id="99" name="Google Shape;99;p10">
            <a:hlinkClick r:id=""/>
          </p:cNvPr>
          <p:cNvSpPr/>
          <p:nvPr/>
        </p:nvSpPr>
        <p:spPr>
          <a:xfrm>
            <a:off x="8280450" y="0"/>
            <a:ext cx="863400" cy="4542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00" name="Google Shape;100;p10">
            <a:hlinkClick r:id=""/>
          </p:cNvPr>
          <p:cNvCxnSpPr/>
          <p:nvPr/>
        </p:nvCxnSpPr>
        <p:spPr>
          <a:xfrm>
            <a:off x="8598817" y="216350"/>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101" name="Google Shape;101;p10">
            <a:hlinkClick r:id=""/>
          </p:cNvPr>
          <p:cNvCxnSpPr/>
          <p:nvPr/>
        </p:nvCxnSpPr>
        <p:spPr>
          <a:xfrm>
            <a:off x="8598817" y="250138"/>
            <a:ext cx="216300" cy="0"/>
          </a:xfrm>
          <a:prstGeom prst="straightConnector1">
            <a:avLst/>
          </a:prstGeom>
          <a:noFill/>
          <a:ln w="9525" cap="flat" cmpd="sng">
            <a:solidFill>
              <a:srgbClr val="B7B7B7"/>
            </a:solidFill>
            <a:prstDash val="solid"/>
            <a:round/>
            <a:headEnd type="none" w="med" len="med"/>
            <a:tailEnd type="none" w="med" len="med"/>
          </a:ln>
        </p:spPr>
      </p:cxnSp>
      <p:cxnSp>
        <p:nvCxnSpPr>
          <p:cNvPr id="102" name="Google Shape;102;p10">
            <a:hlinkClick r:id=""/>
          </p:cNvPr>
          <p:cNvCxnSpPr/>
          <p:nvPr/>
        </p:nvCxnSpPr>
        <p:spPr>
          <a:xfrm>
            <a:off x="8598817" y="283925"/>
            <a:ext cx="216300" cy="0"/>
          </a:xfrm>
          <a:prstGeom prst="straightConnector1">
            <a:avLst/>
          </a:prstGeom>
          <a:noFill/>
          <a:ln w="9525" cap="flat" cmpd="sng">
            <a:solidFill>
              <a:srgbClr val="B7B7B7"/>
            </a:solidFill>
            <a:prstDash val="solid"/>
            <a:round/>
            <a:headEnd type="none" w="med" len="med"/>
            <a:tailEnd type="none" w="med" len="med"/>
          </a:ln>
        </p:spPr>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image" Target="../media/image3.png"/><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treamline">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SzPts val="2800"/>
              <a:buFont typeface="Raleway"/>
              <a:buNone/>
              <a:defRPr sz="2800" b="1">
                <a:latin typeface="Raleway"/>
                <a:ea typeface="Raleway"/>
                <a:cs typeface="Raleway"/>
                <a:sym typeface="Raleway"/>
              </a:defRPr>
            </a:lvl1pPr>
            <a:lvl2pPr lvl="1" rtl="0">
              <a:spcBef>
                <a:spcPts val="0"/>
              </a:spcBef>
              <a:spcAft>
                <a:spcPts val="0"/>
              </a:spcAft>
              <a:buSzPts val="2800"/>
              <a:buFont typeface="Raleway"/>
              <a:buNone/>
              <a:defRPr sz="2800" b="1">
                <a:latin typeface="Raleway"/>
                <a:ea typeface="Raleway"/>
                <a:cs typeface="Raleway"/>
                <a:sym typeface="Raleway"/>
              </a:defRPr>
            </a:lvl2pPr>
            <a:lvl3pPr lvl="2" rtl="0">
              <a:spcBef>
                <a:spcPts val="0"/>
              </a:spcBef>
              <a:spcAft>
                <a:spcPts val="0"/>
              </a:spcAft>
              <a:buSzPts val="2800"/>
              <a:buFont typeface="Raleway"/>
              <a:buNone/>
              <a:defRPr sz="2800" b="1">
                <a:latin typeface="Raleway"/>
                <a:ea typeface="Raleway"/>
                <a:cs typeface="Raleway"/>
                <a:sym typeface="Raleway"/>
              </a:defRPr>
            </a:lvl3pPr>
            <a:lvl4pPr lvl="3" rtl="0">
              <a:spcBef>
                <a:spcPts val="0"/>
              </a:spcBef>
              <a:spcAft>
                <a:spcPts val="0"/>
              </a:spcAft>
              <a:buSzPts val="2800"/>
              <a:buFont typeface="Raleway"/>
              <a:buNone/>
              <a:defRPr sz="2800" b="1">
                <a:latin typeface="Raleway"/>
                <a:ea typeface="Raleway"/>
                <a:cs typeface="Raleway"/>
                <a:sym typeface="Raleway"/>
              </a:defRPr>
            </a:lvl4pPr>
            <a:lvl5pPr lvl="4" rtl="0">
              <a:spcBef>
                <a:spcPts val="0"/>
              </a:spcBef>
              <a:spcAft>
                <a:spcPts val="0"/>
              </a:spcAft>
              <a:buSzPts val="2800"/>
              <a:buFont typeface="Raleway"/>
              <a:buNone/>
              <a:defRPr sz="2800" b="1">
                <a:latin typeface="Raleway"/>
                <a:ea typeface="Raleway"/>
                <a:cs typeface="Raleway"/>
                <a:sym typeface="Raleway"/>
              </a:defRPr>
            </a:lvl5pPr>
            <a:lvl6pPr lvl="5" rtl="0">
              <a:spcBef>
                <a:spcPts val="0"/>
              </a:spcBef>
              <a:spcAft>
                <a:spcPts val="0"/>
              </a:spcAft>
              <a:buSzPts val="2800"/>
              <a:buFont typeface="Raleway"/>
              <a:buNone/>
              <a:defRPr sz="2800" b="1">
                <a:latin typeface="Raleway"/>
                <a:ea typeface="Raleway"/>
                <a:cs typeface="Raleway"/>
                <a:sym typeface="Raleway"/>
              </a:defRPr>
            </a:lvl6pPr>
            <a:lvl7pPr lvl="6" rtl="0">
              <a:spcBef>
                <a:spcPts val="0"/>
              </a:spcBef>
              <a:spcAft>
                <a:spcPts val="0"/>
              </a:spcAft>
              <a:buSzPts val="2800"/>
              <a:buFont typeface="Raleway"/>
              <a:buNone/>
              <a:defRPr sz="2800" b="1">
                <a:latin typeface="Raleway"/>
                <a:ea typeface="Raleway"/>
                <a:cs typeface="Raleway"/>
                <a:sym typeface="Raleway"/>
              </a:defRPr>
            </a:lvl7pPr>
            <a:lvl8pPr lvl="7" rtl="0">
              <a:spcBef>
                <a:spcPts val="0"/>
              </a:spcBef>
              <a:spcAft>
                <a:spcPts val="0"/>
              </a:spcAft>
              <a:buSzPts val="2800"/>
              <a:buFont typeface="Raleway"/>
              <a:buNone/>
              <a:defRPr sz="2800" b="1">
                <a:latin typeface="Raleway"/>
                <a:ea typeface="Raleway"/>
                <a:cs typeface="Raleway"/>
                <a:sym typeface="Raleway"/>
              </a:defRPr>
            </a:lvl8pPr>
            <a:lvl9pPr lvl="8" rtl="0">
              <a:spcBef>
                <a:spcPts val="0"/>
              </a:spcBef>
              <a:spcAft>
                <a:spcPts val="0"/>
              </a:spcAft>
              <a:buSzPts val="2800"/>
              <a:buFont typeface="Raleway"/>
              <a:buNone/>
              <a:defRPr sz="2800" b="1">
                <a:latin typeface="Raleway"/>
                <a:ea typeface="Raleway"/>
                <a:cs typeface="Raleway"/>
                <a:sym typeface="Raleway"/>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11150" rtl="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marL="914400" lvl="1" indent="-298450" rtl="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marL="1371600" lvl="2" indent="-298450" rtl="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marL="1828800" lvl="3" indent="-298450" rtl="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marL="2286000" lvl="4" indent="-298450" rtl="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marL="2743200" lvl="5" indent="-298450" rtl="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marL="3200400" lvl="6" indent="-298450" rtl="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marL="3657600" lvl="7" indent="-298450" rtl="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marL="4114800" lvl="8" indent="-298450" rtl="0">
              <a:lnSpc>
                <a:spcPct val="115000"/>
              </a:lnSpc>
              <a:spcBef>
                <a:spcPts val="1600"/>
              </a:spcBef>
              <a:spcAft>
                <a:spcPts val="1600"/>
              </a:spcAft>
              <a:buClr>
                <a:schemeClr val="accent1"/>
              </a:buClr>
              <a:buSzPts val="1100"/>
              <a:buFont typeface="Lato"/>
              <a:buChar char="■"/>
              <a:defRPr sz="1100">
                <a:solidFill>
                  <a:schemeClr val="accent1"/>
                </a:solidFill>
                <a:latin typeface="Lato"/>
                <a:ea typeface="Lato"/>
                <a:cs typeface="Lato"/>
                <a:sym typeface="Lato"/>
              </a:defRPr>
            </a:lvl9pPr>
          </a:lstStyle>
          <a:p>
            <a:endParaRPr/>
          </a:p>
        </p:txBody>
      </p:sp>
      <p:sp>
        <p:nvSpPr>
          <p:cNvPr id="8" name="Google Shape;8;p1"/>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accent1"/>
                </a:solidFill>
                <a:latin typeface="Lato"/>
                <a:ea typeface="Lato"/>
                <a:cs typeface="Lato"/>
                <a:sym typeface="Lato"/>
              </a:defRPr>
            </a:lvl1pPr>
            <a:lvl2pPr lvl="1" algn="r" rtl="0">
              <a:buNone/>
              <a:defRPr sz="1000">
                <a:solidFill>
                  <a:schemeClr val="accent1"/>
                </a:solidFill>
                <a:latin typeface="Lato"/>
                <a:ea typeface="Lato"/>
                <a:cs typeface="Lato"/>
                <a:sym typeface="Lato"/>
              </a:defRPr>
            </a:lvl2pPr>
            <a:lvl3pPr lvl="2" algn="r" rtl="0">
              <a:buNone/>
              <a:defRPr sz="1000">
                <a:solidFill>
                  <a:schemeClr val="accent1"/>
                </a:solidFill>
                <a:latin typeface="Lato"/>
                <a:ea typeface="Lato"/>
                <a:cs typeface="Lato"/>
                <a:sym typeface="Lato"/>
              </a:defRPr>
            </a:lvl3pPr>
            <a:lvl4pPr lvl="3" algn="r" rtl="0">
              <a:buNone/>
              <a:defRPr sz="1000">
                <a:solidFill>
                  <a:schemeClr val="accent1"/>
                </a:solidFill>
                <a:latin typeface="Lato"/>
                <a:ea typeface="Lato"/>
                <a:cs typeface="Lato"/>
                <a:sym typeface="Lato"/>
              </a:defRPr>
            </a:lvl4pPr>
            <a:lvl5pPr lvl="4" algn="r" rtl="0">
              <a:buNone/>
              <a:defRPr sz="1000">
                <a:solidFill>
                  <a:schemeClr val="accent1"/>
                </a:solidFill>
                <a:latin typeface="Lato"/>
                <a:ea typeface="Lato"/>
                <a:cs typeface="Lato"/>
                <a:sym typeface="Lato"/>
              </a:defRPr>
            </a:lvl5pPr>
            <a:lvl6pPr lvl="5" algn="r" rtl="0">
              <a:buNone/>
              <a:defRPr sz="1000">
                <a:solidFill>
                  <a:schemeClr val="accent1"/>
                </a:solidFill>
                <a:latin typeface="Lato"/>
                <a:ea typeface="Lato"/>
                <a:cs typeface="Lato"/>
                <a:sym typeface="Lato"/>
              </a:defRPr>
            </a:lvl6pPr>
            <a:lvl7pPr lvl="6" algn="r" rtl="0">
              <a:buNone/>
              <a:defRPr sz="1000">
                <a:solidFill>
                  <a:schemeClr val="accent1"/>
                </a:solidFill>
                <a:latin typeface="Lato"/>
                <a:ea typeface="Lato"/>
                <a:cs typeface="Lato"/>
                <a:sym typeface="Lato"/>
              </a:defRPr>
            </a:lvl7pPr>
            <a:lvl8pPr lvl="7" algn="r" rtl="0">
              <a:buNone/>
              <a:defRPr sz="1000">
                <a:solidFill>
                  <a:schemeClr val="accent1"/>
                </a:solidFill>
                <a:latin typeface="Lato"/>
                <a:ea typeface="Lato"/>
                <a:cs typeface="Lato"/>
                <a:sym typeface="Lato"/>
              </a:defRPr>
            </a:lvl8pPr>
            <a:lvl9pPr lvl="8" algn="r" rtl="0">
              <a:buNone/>
              <a:defRPr sz="1000">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treamline">
    <p:bg>
      <p:bgPr>
        <a:blipFill>
          <a:blip r:embed="rId19">
            <a:alphaModFix amt="10000"/>
          </a:blip>
          <a:stretch>
            <a:fillRect/>
          </a:stretch>
        </a:blipFill>
        <a:effectLst/>
      </p:bgPr>
    </p:bg>
    <p:spTree>
      <p:nvGrpSpPr>
        <p:cNvPr id="1" name="Shape 166"/>
        <p:cNvGrpSpPr/>
        <p:nvPr/>
      </p:nvGrpSpPr>
      <p:grpSpPr>
        <a:xfrm>
          <a:off x="0" y="0"/>
          <a:ext cx="0" cy="0"/>
          <a:chOff x="0" y="0"/>
          <a:chExt cx="0" cy="0"/>
        </a:xfrm>
      </p:grpSpPr>
      <p:sp>
        <p:nvSpPr>
          <p:cNvPr id="167" name="Google Shape;167;p18"/>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1pPr>
            <a:lvl2pPr marR="0" lvl="1"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2pPr>
            <a:lvl3pPr marR="0" lvl="2"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3pPr>
            <a:lvl4pPr marR="0" lvl="3"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4pPr>
            <a:lvl5pPr marR="0" lvl="4"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5pPr>
            <a:lvl6pPr marR="0" lvl="5"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6pPr>
            <a:lvl7pPr marR="0" lvl="6"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7pPr>
            <a:lvl8pPr marR="0" lvl="7"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8pPr>
            <a:lvl9pPr marR="0" lvl="8" algn="l" rtl="0">
              <a:lnSpc>
                <a:spcPct val="100000"/>
              </a:lnSpc>
              <a:spcBef>
                <a:spcPts val="0"/>
              </a:spcBef>
              <a:spcAft>
                <a:spcPts val="0"/>
              </a:spcAft>
              <a:buClr>
                <a:srgbClr val="000000"/>
              </a:buClr>
              <a:buSzPts val="2800"/>
              <a:buFont typeface="Raleway"/>
              <a:buNone/>
              <a:defRPr sz="2800" b="1" i="0" u="none" strike="noStrike" cap="none">
                <a:solidFill>
                  <a:srgbClr val="000000"/>
                </a:solidFill>
                <a:latin typeface="Raleway"/>
                <a:ea typeface="Raleway"/>
                <a:cs typeface="Raleway"/>
                <a:sym typeface="Raleway"/>
              </a:defRPr>
            </a:lvl9pPr>
          </a:lstStyle>
          <a:p>
            <a:endParaRPr/>
          </a:p>
        </p:txBody>
      </p:sp>
      <p:sp>
        <p:nvSpPr>
          <p:cNvPr id="168" name="Google Shape;168;p1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11150" algn="l" rtl="0">
              <a:lnSpc>
                <a:spcPct val="115000"/>
              </a:lnSpc>
              <a:spcBef>
                <a:spcPts val="0"/>
              </a:spcBef>
              <a:spcAft>
                <a:spcPts val="0"/>
              </a:spcAft>
              <a:buClr>
                <a:schemeClr val="accent1"/>
              </a:buClr>
              <a:buSzPts val="1300"/>
              <a:buFont typeface="Lato"/>
              <a:buChar char="●"/>
              <a:defRPr sz="1300" b="0" i="0" u="none" strike="noStrike" cap="none">
                <a:solidFill>
                  <a:schemeClr val="accent1"/>
                </a:solidFill>
                <a:latin typeface="Lato"/>
                <a:ea typeface="Lato"/>
                <a:cs typeface="Lato"/>
                <a:sym typeface="Lato"/>
              </a:defRPr>
            </a:lvl1pPr>
            <a:lvl2pPr marL="914400" marR="0" lvl="1"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2pPr>
            <a:lvl3pPr marL="1371600" marR="0" lvl="2"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3pPr>
            <a:lvl4pPr marL="1828800" marR="0" lvl="3"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4pPr>
            <a:lvl5pPr marL="2286000" marR="0" lvl="4"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5pPr>
            <a:lvl6pPr marL="2743200" marR="0" lvl="5"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6pPr>
            <a:lvl7pPr marL="3200400" marR="0" lvl="6"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7pPr>
            <a:lvl8pPr marL="3657600" marR="0" lvl="7" indent="-298450" algn="l" rtl="0">
              <a:lnSpc>
                <a:spcPct val="115000"/>
              </a:lnSpc>
              <a:spcBef>
                <a:spcPts val="1600"/>
              </a:spcBef>
              <a:spcAft>
                <a:spcPts val="0"/>
              </a:spcAft>
              <a:buClr>
                <a:schemeClr val="accent1"/>
              </a:buClr>
              <a:buSzPts val="1100"/>
              <a:buFont typeface="Lato"/>
              <a:buChar char="○"/>
              <a:defRPr sz="1100" b="0" i="0" u="none" strike="noStrike" cap="none">
                <a:solidFill>
                  <a:schemeClr val="accent1"/>
                </a:solidFill>
                <a:latin typeface="Lato"/>
                <a:ea typeface="Lato"/>
                <a:cs typeface="Lato"/>
                <a:sym typeface="Lato"/>
              </a:defRPr>
            </a:lvl8pPr>
            <a:lvl9pPr marL="4114800" marR="0" lvl="8" indent="-298450" algn="l" rtl="0">
              <a:lnSpc>
                <a:spcPct val="115000"/>
              </a:lnSpc>
              <a:spcBef>
                <a:spcPts val="1600"/>
              </a:spcBef>
              <a:spcAft>
                <a:spcPts val="1600"/>
              </a:spcAft>
              <a:buClr>
                <a:schemeClr val="accent1"/>
              </a:buClr>
              <a:buSzPts val="1100"/>
              <a:buFont typeface="Lato"/>
              <a:buChar char="■"/>
              <a:defRPr sz="1100" b="0" i="0" u="none" strike="noStrike" cap="none">
                <a:solidFill>
                  <a:schemeClr val="accent1"/>
                </a:solidFill>
                <a:latin typeface="Lato"/>
                <a:ea typeface="Lato"/>
                <a:cs typeface="Lato"/>
                <a:sym typeface="Lato"/>
              </a:defRPr>
            </a:lvl9pPr>
          </a:lstStyle>
          <a:p>
            <a:endParaRPr/>
          </a:p>
        </p:txBody>
      </p:sp>
      <p:sp>
        <p:nvSpPr>
          <p:cNvPr id="169" name="Google Shape;169;p18"/>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0.xml"/><Relationship Id="rId6" Type="http://schemas.openxmlformats.org/officeDocument/2006/relationships/hyperlink" Target="http://www.spnf.nic.in" TargetMode="External"/><Relationship Id="rId5" Type="http://schemas.openxmlformats.org/officeDocument/2006/relationships/hyperlink" Target="mailto:spnf-hp@gov.in" TargetMode="Externa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30.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30.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30.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30.xml"/><Relationship Id="rId5" Type="http://schemas.openxmlformats.org/officeDocument/2006/relationships/image" Target="../media/image27.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3" Type="http://schemas.openxmlformats.org/officeDocument/2006/relationships/hyperlink" Target="https://drive.google.com/file/d/0Bymhk-uYzsUiek1fVThrUkNRWG8/view?usp=sharing" TargetMode="External"/><Relationship Id="rId2" Type="http://schemas.openxmlformats.org/officeDocument/2006/relationships/notesSlide" Target="../notesSlides/notesSlide17.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33.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33.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33.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36"/>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Clr>
                <a:srgbClr val="000000"/>
              </a:buClr>
              <a:buSzPts val="1000"/>
              <a:buFont typeface="Arial"/>
              <a:buNone/>
            </a:pPr>
            <a:fld id="{00000000-1234-1234-1234-123412341234}" type="slidenum">
              <a:rPr lang="en-GB"/>
              <a:pPr marL="0" lvl="0" indent="0" algn="r" rtl="0">
                <a:spcBef>
                  <a:spcPts val="0"/>
                </a:spcBef>
                <a:spcAft>
                  <a:spcPts val="0"/>
                </a:spcAft>
                <a:buClr>
                  <a:srgbClr val="000000"/>
                </a:buClr>
                <a:buSzPts val="1000"/>
                <a:buFont typeface="Arial"/>
                <a:buNone/>
              </a:pPr>
              <a:t>1</a:t>
            </a:fld>
            <a:endParaRPr/>
          </a:p>
        </p:txBody>
      </p:sp>
      <p:sp>
        <p:nvSpPr>
          <p:cNvPr id="338" name="Google Shape;338;p36"/>
          <p:cNvSpPr txBox="1"/>
          <p:nvPr/>
        </p:nvSpPr>
        <p:spPr>
          <a:xfrm>
            <a:off x="1550" y="2002825"/>
            <a:ext cx="2987700" cy="1504200"/>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Clr>
                <a:srgbClr val="000099"/>
              </a:buClr>
              <a:buSzPts val="3900"/>
              <a:buFont typeface="Arial"/>
              <a:buNone/>
            </a:pPr>
            <a:r>
              <a:rPr lang="en-GB" sz="1300">
                <a:solidFill>
                  <a:srgbClr val="0000FF"/>
                </a:solidFill>
              </a:rPr>
              <a:t>Prof. Rajeshwar Singh Chandel, </a:t>
            </a:r>
            <a:endParaRPr sz="1300">
              <a:solidFill>
                <a:srgbClr val="0000FF"/>
              </a:solidFill>
            </a:endParaRPr>
          </a:p>
          <a:p>
            <a:pPr marL="0" lvl="0" indent="0" algn="ctr" rtl="0">
              <a:lnSpc>
                <a:spcPct val="90000"/>
              </a:lnSpc>
              <a:spcBef>
                <a:spcPts val="0"/>
              </a:spcBef>
              <a:spcAft>
                <a:spcPts val="0"/>
              </a:spcAft>
              <a:buNone/>
            </a:pPr>
            <a:r>
              <a:rPr lang="en-GB" sz="1300" b="1">
                <a:solidFill>
                  <a:srgbClr val="0000FF"/>
                </a:solidFill>
              </a:rPr>
              <a:t>Executive Director</a:t>
            </a:r>
            <a:endParaRPr sz="1300" b="1">
              <a:solidFill>
                <a:srgbClr val="0000FF"/>
              </a:solidFill>
            </a:endParaRPr>
          </a:p>
          <a:p>
            <a:pPr marL="0" lvl="0" indent="0" algn="ctr" rtl="0">
              <a:lnSpc>
                <a:spcPct val="90000"/>
              </a:lnSpc>
              <a:spcBef>
                <a:spcPts val="0"/>
              </a:spcBef>
              <a:spcAft>
                <a:spcPts val="0"/>
              </a:spcAft>
              <a:buClr>
                <a:srgbClr val="000099"/>
              </a:buClr>
              <a:buSzPts val="3900"/>
              <a:buFont typeface="Arial"/>
              <a:buNone/>
            </a:pPr>
            <a:endParaRPr sz="1300"/>
          </a:p>
          <a:p>
            <a:pPr marL="0" lvl="0" indent="0" algn="ctr" rtl="0">
              <a:lnSpc>
                <a:spcPct val="90000"/>
              </a:lnSpc>
              <a:spcBef>
                <a:spcPts val="0"/>
              </a:spcBef>
              <a:spcAft>
                <a:spcPts val="0"/>
              </a:spcAft>
              <a:buClr>
                <a:srgbClr val="000099"/>
              </a:buClr>
              <a:buSzPts val="3900"/>
              <a:buFont typeface="Arial"/>
              <a:buNone/>
            </a:pPr>
            <a:endParaRPr sz="200"/>
          </a:p>
          <a:p>
            <a:pPr marL="0" lvl="0" indent="0" algn="ctr" rtl="0">
              <a:lnSpc>
                <a:spcPct val="90000"/>
              </a:lnSpc>
              <a:spcBef>
                <a:spcPts val="0"/>
              </a:spcBef>
              <a:spcAft>
                <a:spcPts val="0"/>
              </a:spcAft>
              <a:buClr>
                <a:srgbClr val="000099"/>
              </a:buClr>
              <a:buSzPts val="3900"/>
              <a:buFont typeface="Arial"/>
              <a:buNone/>
            </a:pPr>
            <a:r>
              <a:rPr lang="en-GB" sz="1300" b="1">
                <a:solidFill>
                  <a:srgbClr val="38761D"/>
                </a:solidFill>
              </a:rPr>
              <a:t>State Project Implementing Unit</a:t>
            </a:r>
            <a:endParaRPr sz="1300" b="1">
              <a:solidFill>
                <a:srgbClr val="38761D"/>
              </a:solidFill>
            </a:endParaRPr>
          </a:p>
          <a:p>
            <a:pPr marL="0" lvl="0" indent="0" algn="ctr" rtl="0">
              <a:lnSpc>
                <a:spcPct val="90000"/>
              </a:lnSpc>
              <a:spcBef>
                <a:spcPts val="0"/>
              </a:spcBef>
              <a:spcAft>
                <a:spcPts val="0"/>
              </a:spcAft>
              <a:buClr>
                <a:srgbClr val="000099"/>
              </a:buClr>
              <a:buSzPts val="3900"/>
              <a:buFont typeface="Arial"/>
              <a:buNone/>
            </a:pPr>
            <a:r>
              <a:rPr lang="en-GB" sz="1200" b="1" i="1">
                <a:solidFill>
                  <a:srgbClr val="38761D"/>
                </a:solidFill>
              </a:rPr>
              <a:t>Prakritik Kheti Khushhal Kisan Yojana</a:t>
            </a:r>
            <a:endParaRPr sz="1200" b="1" i="1">
              <a:solidFill>
                <a:srgbClr val="38761D"/>
              </a:solidFill>
            </a:endParaRPr>
          </a:p>
          <a:p>
            <a:pPr marL="0" lvl="0" indent="0" algn="ctr" rtl="0">
              <a:lnSpc>
                <a:spcPct val="90000"/>
              </a:lnSpc>
              <a:spcBef>
                <a:spcPts val="0"/>
              </a:spcBef>
              <a:spcAft>
                <a:spcPts val="0"/>
              </a:spcAft>
              <a:buClr>
                <a:srgbClr val="000099"/>
              </a:buClr>
              <a:buSzPts val="3900"/>
              <a:buFont typeface="Arial"/>
              <a:buNone/>
            </a:pPr>
            <a:r>
              <a:rPr lang="en-GB" sz="900">
                <a:solidFill>
                  <a:srgbClr val="38761D"/>
                </a:solidFill>
              </a:rPr>
              <a:t>(Natural Farming Prosperous Farmer Scheme)</a:t>
            </a:r>
            <a:endParaRPr sz="900">
              <a:solidFill>
                <a:srgbClr val="38761D"/>
              </a:solidFill>
            </a:endParaRPr>
          </a:p>
          <a:p>
            <a:pPr marL="0" lvl="0" indent="0" algn="ctr" rtl="0">
              <a:lnSpc>
                <a:spcPct val="90000"/>
              </a:lnSpc>
              <a:spcBef>
                <a:spcPts val="0"/>
              </a:spcBef>
              <a:spcAft>
                <a:spcPts val="0"/>
              </a:spcAft>
              <a:buClr>
                <a:srgbClr val="000099"/>
              </a:buClr>
              <a:buSzPts val="3900"/>
              <a:buFont typeface="Arial"/>
              <a:buNone/>
            </a:pPr>
            <a:r>
              <a:rPr lang="en-GB" sz="900">
                <a:solidFill>
                  <a:srgbClr val="38761D"/>
                </a:solidFill>
              </a:rPr>
              <a:t> </a:t>
            </a:r>
            <a:br>
              <a:rPr lang="en-GB" sz="900">
                <a:solidFill>
                  <a:srgbClr val="38761D"/>
                </a:solidFill>
              </a:rPr>
            </a:br>
            <a:r>
              <a:rPr lang="en-GB" sz="1100">
                <a:solidFill>
                  <a:srgbClr val="85200C"/>
                </a:solidFill>
              </a:rPr>
              <a:t>Government of  Himachal Pradesh, INDIA</a:t>
            </a:r>
            <a:endParaRPr sz="200">
              <a:solidFill>
                <a:srgbClr val="85200C"/>
              </a:solidFill>
            </a:endParaRPr>
          </a:p>
        </p:txBody>
      </p:sp>
      <p:pic>
        <p:nvPicPr>
          <p:cNvPr id="339" name="Google Shape;339;p36" descr="G:\spnf_spiu_pkkky_logo.png"/>
          <p:cNvPicPr preferRelativeResize="0"/>
          <p:nvPr/>
        </p:nvPicPr>
        <p:blipFill rotWithShape="1">
          <a:blip r:embed="rId3">
            <a:alphaModFix/>
          </a:blip>
          <a:srcRect l="-7108" t="-5802" r="-4486" b="-5791"/>
          <a:stretch/>
        </p:blipFill>
        <p:spPr>
          <a:xfrm>
            <a:off x="86775" y="88625"/>
            <a:ext cx="1195650" cy="1122825"/>
          </a:xfrm>
          <a:prstGeom prst="rect">
            <a:avLst/>
          </a:prstGeom>
          <a:noFill/>
          <a:ln>
            <a:noFill/>
          </a:ln>
        </p:spPr>
      </p:pic>
      <p:pic>
        <p:nvPicPr>
          <p:cNvPr id="340" name="Google Shape;340;p36"/>
          <p:cNvPicPr preferRelativeResize="0"/>
          <p:nvPr/>
        </p:nvPicPr>
        <p:blipFill>
          <a:blip r:embed="rId4">
            <a:alphaModFix/>
          </a:blip>
          <a:stretch>
            <a:fillRect/>
          </a:stretch>
        </p:blipFill>
        <p:spPr>
          <a:xfrm>
            <a:off x="7919300" y="67525"/>
            <a:ext cx="1071450" cy="863300"/>
          </a:xfrm>
          <a:prstGeom prst="rect">
            <a:avLst/>
          </a:prstGeom>
          <a:noFill/>
          <a:ln>
            <a:noFill/>
          </a:ln>
        </p:spPr>
      </p:pic>
      <p:sp>
        <p:nvSpPr>
          <p:cNvPr id="341" name="Google Shape;341;p36"/>
          <p:cNvSpPr txBox="1"/>
          <p:nvPr/>
        </p:nvSpPr>
        <p:spPr>
          <a:xfrm>
            <a:off x="1468050" y="-63775"/>
            <a:ext cx="6256500" cy="985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1000"/>
              </a:spcAft>
              <a:buNone/>
            </a:pPr>
            <a:r>
              <a:rPr lang="en-GB" sz="2500" b="1">
                <a:solidFill>
                  <a:srgbClr val="85200C"/>
                </a:solidFill>
                <a:latin typeface="Teko"/>
                <a:ea typeface="Teko"/>
                <a:cs typeface="Teko"/>
                <a:sym typeface="Teko"/>
              </a:rPr>
              <a:t> </a:t>
            </a:r>
            <a:r>
              <a:rPr lang="en-GB" sz="2600" b="1">
                <a:solidFill>
                  <a:srgbClr val="85200C"/>
                </a:solidFill>
                <a:latin typeface="Teko"/>
                <a:ea typeface="Teko"/>
                <a:cs typeface="Teko"/>
                <a:sym typeface="Teko"/>
              </a:rPr>
              <a:t> Natural Farmer’s Self-declared Certified Evaluation Mechanism - प्रमाणित मूल्यांकन विधि</a:t>
            </a:r>
            <a:endParaRPr sz="4700" b="1">
              <a:solidFill>
                <a:srgbClr val="85200C"/>
              </a:solidFill>
              <a:latin typeface="Teko"/>
              <a:ea typeface="Teko"/>
              <a:cs typeface="Teko"/>
              <a:sym typeface="Teko"/>
            </a:endParaRPr>
          </a:p>
        </p:txBody>
      </p:sp>
      <p:sp>
        <p:nvSpPr>
          <p:cNvPr id="342" name="Google Shape;342;p36"/>
          <p:cNvSpPr txBox="1"/>
          <p:nvPr/>
        </p:nvSpPr>
        <p:spPr>
          <a:xfrm>
            <a:off x="6340150" y="4759425"/>
            <a:ext cx="2481300" cy="2841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C00000"/>
              </a:buClr>
              <a:buSzPts val="2400"/>
              <a:buFont typeface="Times New Roman"/>
              <a:buNone/>
            </a:pPr>
            <a:r>
              <a:rPr lang="en-GB" sz="1000" i="0" u="sng" strike="noStrike" cap="none">
                <a:solidFill>
                  <a:srgbClr val="0000FF"/>
                </a:solidFill>
                <a:latin typeface="Lato"/>
                <a:ea typeface="Lato"/>
                <a:cs typeface="Lato"/>
                <a:sym typeface="Lato"/>
                <a:hlinkClick r:id="rId5">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spnf-hp@gov.in</a:t>
            </a:r>
            <a:r>
              <a:rPr lang="en-GB" sz="1000">
                <a:solidFill>
                  <a:srgbClr val="0000FF"/>
                </a:solidFill>
                <a:latin typeface="Lato"/>
                <a:ea typeface="Lato"/>
                <a:cs typeface="Lato"/>
                <a:sym typeface="Lato"/>
              </a:rPr>
              <a:t> </a:t>
            </a:r>
            <a:r>
              <a:rPr lang="en-GB" sz="1000" i="0" u="none" strike="noStrike" cap="none">
                <a:solidFill>
                  <a:srgbClr val="0000FF"/>
                </a:solidFill>
                <a:latin typeface="Lato"/>
                <a:ea typeface="Lato"/>
                <a:cs typeface="Lato"/>
                <a:sym typeface="Lato"/>
              </a:rPr>
              <a:t>; </a:t>
            </a:r>
            <a:r>
              <a:rPr lang="en-GB" sz="1000" i="0" u="sng" strike="noStrike" cap="none">
                <a:solidFill>
                  <a:srgbClr val="0000FF"/>
                </a:solidFill>
                <a:latin typeface="Lato"/>
                <a:ea typeface="Lato"/>
                <a:cs typeface="Lato"/>
                <a:sym typeface="Lato"/>
                <a:hlinkClick r:id="rId6">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www.spnf.nic.in</a:t>
            </a:r>
            <a:endParaRPr sz="500">
              <a:solidFill>
                <a:srgbClr val="0000FF"/>
              </a:solidFill>
              <a:latin typeface="Lato"/>
              <a:ea typeface="Lato"/>
              <a:cs typeface="Lato"/>
              <a:sym typeface="Lato"/>
            </a:endParaRPr>
          </a:p>
        </p:txBody>
      </p:sp>
      <p:pic>
        <p:nvPicPr>
          <p:cNvPr id="343" name="Google Shape;343;p36"/>
          <p:cNvPicPr preferRelativeResize="0"/>
          <p:nvPr/>
        </p:nvPicPr>
        <p:blipFill>
          <a:blip r:embed="rId7">
            <a:alphaModFix/>
          </a:blip>
          <a:stretch>
            <a:fillRect/>
          </a:stretch>
        </p:blipFill>
        <p:spPr>
          <a:xfrm>
            <a:off x="2989250" y="1130175"/>
            <a:ext cx="6124800" cy="34299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Google Shape;442;p4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Clr>
                <a:srgbClr val="000000"/>
              </a:buClr>
              <a:buSzPts val="1000"/>
              <a:buFont typeface="Arial"/>
              <a:buNone/>
            </a:pPr>
            <a:fld id="{00000000-1234-1234-1234-123412341234}" type="slidenum">
              <a:rPr lang="en-GB"/>
              <a:pPr marL="0" lvl="0" indent="0" algn="r" rtl="0">
                <a:spcBef>
                  <a:spcPts val="0"/>
                </a:spcBef>
                <a:spcAft>
                  <a:spcPts val="0"/>
                </a:spcAft>
                <a:buClr>
                  <a:srgbClr val="000000"/>
                </a:buClr>
                <a:buSzPts val="1000"/>
                <a:buFont typeface="Arial"/>
                <a:buNone/>
              </a:pPr>
              <a:t>10</a:t>
            </a:fld>
            <a:endParaRPr/>
          </a:p>
        </p:txBody>
      </p:sp>
      <p:graphicFrame>
        <p:nvGraphicFramePr>
          <p:cNvPr id="443" name="Google Shape;443;p45"/>
          <p:cNvGraphicFramePr/>
          <p:nvPr/>
        </p:nvGraphicFramePr>
        <p:xfrm>
          <a:off x="493438" y="1083200"/>
          <a:ext cx="5796225" cy="3910575"/>
        </p:xfrm>
        <a:graphic>
          <a:graphicData uri="http://schemas.openxmlformats.org/drawingml/2006/table">
            <a:tbl>
              <a:tblPr>
                <a:noFill/>
                <a:tableStyleId>{30856F85-3F0F-49EB-B0D4-B61108E7F70F}</a:tableStyleId>
              </a:tblPr>
              <a:tblGrid>
                <a:gridCol w="3056500"/>
                <a:gridCol w="2739725"/>
              </a:tblGrid>
              <a:tr h="385825">
                <a:tc>
                  <a:txBody>
                    <a:bodyPr/>
                    <a:lstStyle/>
                    <a:p>
                      <a:pPr marL="179999" lvl="0" indent="-122849" algn="l" rtl="0">
                        <a:lnSpc>
                          <a:spcPct val="115000"/>
                        </a:lnSpc>
                        <a:spcBef>
                          <a:spcPts val="0"/>
                        </a:spcBef>
                        <a:spcAft>
                          <a:spcPts val="0"/>
                        </a:spcAft>
                        <a:buNone/>
                      </a:pPr>
                      <a:r>
                        <a:rPr lang="en-GB" sz="1600"/>
                        <a:t>Name of the Farmer</a:t>
                      </a:r>
                      <a:endParaRPr sz="1600"/>
                    </a:p>
                  </a:txBody>
                  <a:tcPr marL="10800" marR="10800" marT="10800" marB="1080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rowSpan="10">
                  <a:txBody>
                    <a:bodyPr/>
                    <a:lstStyle/>
                    <a:p>
                      <a:pPr marL="0" lvl="0" indent="0" algn="ctr" rtl="0">
                        <a:lnSpc>
                          <a:spcPct val="115000"/>
                        </a:lnSpc>
                        <a:spcBef>
                          <a:spcPts val="0"/>
                        </a:spcBef>
                        <a:spcAft>
                          <a:spcPts val="0"/>
                        </a:spcAft>
                        <a:buNone/>
                      </a:pPr>
                      <a:r>
                        <a:rPr lang="en-GB" sz="1800">
                          <a:solidFill>
                            <a:srgbClr val="FF0000"/>
                          </a:solidFill>
                        </a:rPr>
                        <a:t>This information will be used for online generation of ID cards with QR code of Farmers</a:t>
                      </a:r>
                      <a:endParaRPr sz="1800">
                        <a:solidFill>
                          <a:srgbClr val="FF0000"/>
                        </a:solidFill>
                      </a:endParaRPr>
                    </a:p>
                    <a:p>
                      <a:pPr marL="0" lvl="0" indent="0" algn="ctr" rtl="0">
                        <a:lnSpc>
                          <a:spcPct val="115000"/>
                        </a:lnSpc>
                        <a:spcBef>
                          <a:spcPts val="0"/>
                        </a:spcBef>
                        <a:spcAft>
                          <a:spcPts val="0"/>
                        </a:spcAft>
                        <a:buNone/>
                      </a:pPr>
                      <a:endParaRPr sz="1800">
                        <a:solidFill>
                          <a:srgbClr val="FF0000"/>
                        </a:solidFill>
                      </a:endParaRPr>
                    </a:p>
                    <a:p>
                      <a:pPr marL="179999" lvl="0" indent="-122849" algn="ctr" rtl="0">
                        <a:lnSpc>
                          <a:spcPct val="115000"/>
                        </a:lnSpc>
                        <a:spcBef>
                          <a:spcPts val="0"/>
                        </a:spcBef>
                        <a:spcAft>
                          <a:spcPts val="0"/>
                        </a:spcAft>
                        <a:buNone/>
                      </a:pPr>
                      <a:r>
                        <a:rPr lang="en-GB" sz="1600" b="1"/>
                        <a:t>(Additional SPNF ID for transparency and traceability with QR Code)</a:t>
                      </a:r>
                      <a:endParaRPr sz="1800" b="1">
                        <a:solidFill>
                          <a:srgbClr val="FF0000"/>
                        </a:solidFill>
                      </a:endParaRPr>
                    </a:p>
                  </a:txBody>
                  <a:tcPr marL="10800" marR="10800" marT="10800" marB="1080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355250">
                <a:tc>
                  <a:txBody>
                    <a:bodyPr/>
                    <a:lstStyle/>
                    <a:p>
                      <a:pPr marL="179999" lvl="0" indent="-122849" algn="l" rtl="0">
                        <a:lnSpc>
                          <a:spcPct val="115000"/>
                        </a:lnSpc>
                        <a:spcBef>
                          <a:spcPts val="0"/>
                        </a:spcBef>
                        <a:spcAft>
                          <a:spcPts val="0"/>
                        </a:spcAft>
                        <a:buNone/>
                      </a:pPr>
                      <a:r>
                        <a:rPr lang="en-GB" sz="1600"/>
                        <a:t>Father’s name</a:t>
                      </a:r>
                      <a:endParaRPr sz="1600"/>
                    </a:p>
                  </a:txBody>
                  <a:tcPr marL="10800" marR="10800" marT="10800" marB="1080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vMerge="1">
                  <a:txBody>
                    <a:bodyPr/>
                    <a:lstStyle/>
                    <a:p>
                      <a:endParaRPr lang="en-US"/>
                    </a:p>
                  </a:txBody>
                  <a:tcPr/>
                </a:tc>
              </a:tr>
              <a:tr h="355250">
                <a:tc>
                  <a:txBody>
                    <a:bodyPr/>
                    <a:lstStyle/>
                    <a:p>
                      <a:pPr marL="179999" lvl="0" indent="-122849" algn="l" rtl="0">
                        <a:lnSpc>
                          <a:spcPct val="115000"/>
                        </a:lnSpc>
                        <a:spcBef>
                          <a:spcPts val="0"/>
                        </a:spcBef>
                        <a:spcAft>
                          <a:spcPts val="0"/>
                        </a:spcAft>
                        <a:buNone/>
                      </a:pPr>
                      <a:r>
                        <a:rPr lang="en-GB" sz="1600"/>
                        <a:t>Age</a:t>
                      </a:r>
                      <a:endParaRPr sz="1600"/>
                    </a:p>
                  </a:txBody>
                  <a:tcPr marL="10800" marR="10800" marT="10800" marB="1080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vMerge="1">
                  <a:txBody>
                    <a:bodyPr/>
                    <a:lstStyle/>
                    <a:p>
                      <a:endParaRPr lang="en-US"/>
                    </a:p>
                  </a:txBody>
                  <a:tcPr/>
                </a:tc>
              </a:tr>
              <a:tr h="308350">
                <a:tc>
                  <a:txBody>
                    <a:bodyPr/>
                    <a:lstStyle/>
                    <a:p>
                      <a:pPr marL="179999" lvl="0" indent="-122849" algn="l" rtl="0">
                        <a:lnSpc>
                          <a:spcPct val="115000"/>
                        </a:lnSpc>
                        <a:spcBef>
                          <a:spcPts val="0"/>
                        </a:spcBef>
                        <a:spcAft>
                          <a:spcPts val="0"/>
                        </a:spcAft>
                        <a:buNone/>
                      </a:pPr>
                      <a:r>
                        <a:rPr lang="en-GB" sz="1600"/>
                        <a:t>Category (SC, ST, OBC, GEN)</a:t>
                      </a:r>
                      <a:endParaRPr sz="1600"/>
                    </a:p>
                  </a:txBody>
                  <a:tcPr marL="10800" marR="10800" marT="10800" marB="1080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vMerge="1">
                  <a:txBody>
                    <a:bodyPr/>
                    <a:lstStyle/>
                    <a:p>
                      <a:endParaRPr lang="en-US"/>
                    </a:p>
                  </a:txBody>
                  <a:tcPr/>
                </a:tc>
              </a:tr>
              <a:tr h="355250">
                <a:tc>
                  <a:txBody>
                    <a:bodyPr/>
                    <a:lstStyle/>
                    <a:p>
                      <a:pPr marL="179999" lvl="0" indent="-122849" algn="l" rtl="0">
                        <a:lnSpc>
                          <a:spcPct val="115000"/>
                        </a:lnSpc>
                        <a:spcBef>
                          <a:spcPts val="0"/>
                        </a:spcBef>
                        <a:spcAft>
                          <a:spcPts val="0"/>
                        </a:spcAft>
                        <a:buNone/>
                      </a:pPr>
                      <a:r>
                        <a:rPr lang="en-GB" sz="1600"/>
                        <a:t>Village</a:t>
                      </a:r>
                      <a:endParaRPr sz="1600"/>
                    </a:p>
                  </a:txBody>
                  <a:tcPr marL="10800" marR="10800" marT="10800" marB="1080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vMerge="1">
                  <a:txBody>
                    <a:bodyPr/>
                    <a:lstStyle/>
                    <a:p>
                      <a:endParaRPr lang="en-US"/>
                    </a:p>
                  </a:txBody>
                  <a:tcPr/>
                </a:tc>
              </a:tr>
              <a:tr h="355250">
                <a:tc>
                  <a:txBody>
                    <a:bodyPr/>
                    <a:lstStyle/>
                    <a:p>
                      <a:pPr marL="179999" lvl="0" indent="-122849" algn="l" rtl="0">
                        <a:lnSpc>
                          <a:spcPct val="115000"/>
                        </a:lnSpc>
                        <a:spcBef>
                          <a:spcPts val="0"/>
                        </a:spcBef>
                        <a:spcAft>
                          <a:spcPts val="0"/>
                        </a:spcAft>
                        <a:buNone/>
                      </a:pPr>
                      <a:r>
                        <a:rPr lang="en-GB" sz="1600"/>
                        <a:t>Panchayat</a:t>
                      </a:r>
                      <a:endParaRPr sz="1600"/>
                    </a:p>
                  </a:txBody>
                  <a:tcPr marL="10800" marR="10800" marT="10800" marB="1080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vMerge="1">
                  <a:txBody>
                    <a:bodyPr/>
                    <a:lstStyle/>
                    <a:p>
                      <a:endParaRPr lang="en-US"/>
                    </a:p>
                  </a:txBody>
                  <a:tcPr/>
                </a:tc>
              </a:tr>
              <a:tr h="355250">
                <a:tc>
                  <a:txBody>
                    <a:bodyPr/>
                    <a:lstStyle/>
                    <a:p>
                      <a:pPr marL="179999" lvl="0" indent="-122849" algn="l" rtl="0">
                        <a:lnSpc>
                          <a:spcPct val="115000"/>
                        </a:lnSpc>
                        <a:spcBef>
                          <a:spcPts val="0"/>
                        </a:spcBef>
                        <a:spcAft>
                          <a:spcPts val="0"/>
                        </a:spcAft>
                        <a:buNone/>
                      </a:pPr>
                      <a:r>
                        <a:rPr lang="en-GB" sz="1600"/>
                        <a:t>Block &amp; District</a:t>
                      </a:r>
                      <a:endParaRPr sz="1600"/>
                    </a:p>
                  </a:txBody>
                  <a:tcPr marL="10800" marR="10800" marT="10800" marB="1080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vMerge="1">
                  <a:txBody>
                    <a:bodyPr/>
                    <a:lstStyle/>
                    <a:p>
                      <a:endParaRPr lang="en-US"/>
                    </a:p>
                  </a:txBody>
                  <a:tcPr/>
                </a:tc>
              </a:tr>
              <a:tr h="355250">
                <a:tc>
                  <a:txBody>
                    <a:bodyPr/>
                    <a:lstStyle/>
                    <a:p>
                      <a:pPr marL="179999" lvl="0" indent="-122849" algn="l" rtl="0">
                        <a:lnSpc>
                          <a:spcPct val="115000"/>
                        </a:lnSpc>
                        <a:spcBef>
                          <a:spcPts val="0"/>
                        </a:spcBef>
                        <a:spcAft>
                          <a:spcPts val="0"/>
                        </a:spcAft>
                        <a:buNone/>
                      </a:pPr>
                      <a:r>
                        <a:rPr lang="en-GB" sz="1600"/>
                        <a:t>Mobile Number</a:t>
                      </a:r>
                      <a:endParaRPr sz="1600"/>
                    </a:p>
                  </a:txBody>
                  <a:tcPr marL="10800" marR="10800" marT="10800" marB="1080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vMerge="1">
                  <a:txBody>
                    <a:bodyPr/>
                    <a:lstStyle/>
                    <a:p>
                      <a:endParaRPr lang="en-US"/>
                    </a:p>
                  </a:txBody>
                  <a:tcPr/>
                </a:tc>
              </a:tr>
              <a:tr h="355250">
                <a:tc>
                  <a:txBody>
                    <a:bodyPr/>
                    <a:lstStyle/>
                    <a:p>
                      <a:pPr marL="179999" lvl="0" indent="-122849" algn="l" rtl="0">
                        <a:lnSpc>
                          <a:spcPct val="115000"/>
                        </a:lnSpc>
                        <a:spcBef>
                          <a:spcPts val="0"/>
                        </a:spcBef>
                        <a:spcAft>
                          <a:spcPts val="0"/>
                        </a:spcAft>
                        <a:buNone/>
                      </a:pPr>
                      <a:r>
                        <a:rPr lang="en-GB" sz="1600"/>
                        <a:t>E-mail id (if any)</a:t>
                      </a:r>
                      <a:endParaRPr sz="1600"/>
                    </a:p>
                  </a:txBody>
                  <a:tcPr marL="10800" marR="10800" marT="10800" marB="1080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vMerge="1">
                  <a:txBody>
                    <a:bodyPr/>
                    <a:lstStyle/>
                    <a:p>
                      <a:endParaRPr lang="en-US"/>
                    </a:p>
                  </a:txBody>
                  <a:tcPr/>
                </a:tc>
              </a:tr>
              <a:tr h="364825">
                <a:tc>
                  <a:txBody>
                    <a:bodyPr/>
                    <a:lstStyle/>
                    <a:p>
                      <a:pPr marL="179999" lvl="0" indent="-122849" algn="l" rtl="0">
                        <a:lnSpc>
                          <a:spcPct val="115000"/>
                        </a:lnSpc>
                        <a:spcBef>
                          <a:spcPts val="0"/>
                        </a:spcBef>
                        <a:spcAft>
                          <a:spcPts val="0"/>
                        </a:spcAft>
                        <a:buNone/>
                      </a:pPr>
                      <a:r>
                        <a:rPr lang="en-GB" sz="1600"/>
                        <a:t>ID (Aadhaar)</a:t>
                      </a:r>
                      <a:endParaRPr sz="1600"/>
                    </a:p>
                  </a:txBody>
                  <a:tcPr marL="10800" marR="10800" marT="10800" marB="1080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vMerge="1">
                  <a:txBody>
                    <a:bodyPr/>
                    <a:lstStyle/>
                    <a:p>
                      <a:endParaRPr lang="en-US"/>
                    </a:p>
                  </a:txBody>
                  <a:tcPr/>
                </a:tc>
              </a:tr>
              <a:tr h="364825">
                <a:tc>
                  <a:txBody>
                    <a:bodyPr/>
                    <a:lstStyle/>
                    <a:p>
                      <a:pPr marL="179999" lvl="0" indent="-122849" algn="l" rtl="0">
                        <a:lnSpc>
                          <a:spcPct val="115000"/>
                        </a:lnSpc>
                        <a:spcBef>
                          <a:spcPts val="0"/>
                        </a:spcBef>
                        <a:spcAft>
                          <a:spcPts val="0"/>
                        </a:spcAft>
                        <a:buNone/>
                      </a:pPr>
                      <a:r>
                        <a:rPr lang="en-GB" sz="1600"/>
                        <a:t>Farm GPS Location(s)</a:t>
                      </a:r>
                      <a:endParaRPr sz="1600"/>
                    </a:p>
                  </a:txBody>
                  <a:tcPr marL="10800" marR="10800" marT="10800" marB="1080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1800">
                        <a:solidFill>
                          <a:srgbClr val="85200C"/>
                        </a:solidFill>
                      </a:endParaRPr>
                    </a:p>
                  </a:txBody>
                  <a:tcPr marL="10800" marR="10800" marT="10800" marB="1080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bl>
          </a:graphicData>
        </a:graphic>
      </p:graphicFrame>
      <p:sp>
        <p:nvSpPr>
          <p:cNvPr id="444" name="Google Shape;444;p45"/>
          <p:cNvSpPr txBox="1">
            <a:spLocks noGrp="1"/>
          </p:cNvSpPr>
          <p:nvPr>
            <p:ph type="title" idx="4294967295"/>
          </p:nvPr>
        </p:nvSpPr>
        <p:spPr>
          <a:xfrm>
            <a:off x="106125" y="7500"/>
            <a:ext cx="8580600" cy="56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2400" b="0">
                <a:solidFill>
                  <a:srgbClr val="A61C00"/>
                </a:solidFill>
                <a:latin typeface="Raleway ExtraBold"/>
                <a:ea typeface="Raleway ExtraBold"/>
                <a:cs typeface="Raleway ExtraBold"/>
                <a:sym typeface="Raleway ExtraBold"/>
              </a:rPr>
              <a:t> </a:t>
            </a:r>
            <a:r>
              <a:rPr lang="en-GB" sz="2400">
                <a:solidFill>
                  <a:srgbClr val="85200C"/>
                </a:solidFill>
                <a:latin typeface="Teko"/>
                <a:ea typeface="Teko"/>
                <a:cs typeface="Teko"/>
                <a:sym typeface="Teko"/>
              </a:rPr>
              <a:t>Farmer’s Self Declared Certified Evaluation - Performa (Also in Hindi)</a:t>
            </a:r>
            <a:r>
              <a:rPr lang="en-GB" sz="2400">
                <a:solidFill>
                  <a:srgbClr val="00B050"/>
                </a:solidFill>
                <a:latin typeface="Teko"/>
                <a:ea typeface="Teko"/>
                <a:cs typeface="Teko"/>
                <a:sym typeface="Teko"/>
              </a:rPr>
              <a:t> </a:t>
            </a:r>
            <a:endParaRPr sz="2400">
              <a:solidFill>
                <a:srgbClr val="00B050"/>
              </a:solidFill>
              <a:latin typeface="Teko"/>
              <a:ea typeface="Teko"/>
              <a:cs typeface="Teko"/>
              <a:sym typeface="Teko"/>
            </a:endParaRPr>
          </a:p>
        </p:txBody>
      </p:sp>
      <p:sp>
        <p:nvSpPr>
          <p:cNvPr id="445" name="Google Shape;445;p45"/>
          <p:cNvSpPr txBox="1">
            <a:spLocks noGrp="1"/>
          </p:cNvSpPr>
          <p:nvPr>
            <p:ph type="body" idx="1"/>
          </p:nvPr>
        </p:nvSpPr>
        <p:spPr>
          <a:xfrm>
            <a:off x="184975" y="480250"/>
            <a:ext cx="7208400" cy="569400"/>
          </a:xfrm>
          <a:prstGeom prst="rect">
            <a:avLst/>
          </a:prstGeom>
        </p:spPr>
        <p:txBody>
          <a:bodyPr spcFirstLastPara="1" wrap="square" lIns="91425" tIns="91425" rIns="91425" bIns="91425" anchor="t" anchorCtr="0">
            <a:spAutoFit/>
          </a:bodyPr>
          <a:lstStyle/>
          <a:p>
            <a:pPr marL="0" lvl="0" indent="0" algn="l" rtl="0">
              <a:spcBef>
                <a:spcPts val="0"/>
              </a:spcBef>
              <a:spcAft>
                <a:spcPts val="0"/>
              </a:spcAft>
              <a:buNone/>
            </a:pPr>
            <a:r>
              <a:rPr lang="en-GB" sz="2500" b="1">
                <a:solidFill>
                  <a:srgbClr val="6AA84F"/>
                </a:solidFill>
                <a:latin typeface="Raleway"/>
                <a:ea typeface="Raleway"/>
                <a:cs typeface="Raleway"/>
                <a:sym typeface="Raleway"/>
              </a:rPr>
              <a:t> </a:t>
            </a:r>
            <a:r>
              <a:rPr lang="en-GB" sz="2500" b="1">
                <a:solidFill>
                  <a:srgbClr val="6AA84F"/>
                </a:solidFill>
                <a:latin typeface="Arial"/>
                <a:ea typeface="Arial"/>
                <a:cs typeface="Arial"/>
                <a:sym typeface="Arial"/>
              </a:rPr>
              <a:t>  </a:t>
            </a:r>
            <a:r>
              <a:rPr lang="en-GB" sz="2500" b="1">
                <a:solidFill>
                  <a:srgbClr val="FF0000"/>
                </a:solidFill>
                <a:latin typeface="Arial"/>
                <a:ea typeface="Arial"/>
                <a:cs typeface="Arial"/>
                <a:sym typeface="Arial"/>
              </a:rPr>
              <a:t>Basic Details:</a:t>
            </a:r>
            <a:endParaRPr sz="2500" b="1">
              <a:solidFill>
                <a:srgbClr val="FF0000"/>
              </a:solidFill>
              <a:latin typeface="Arial"/>
              <a:ea typeface="Arial"/>
              <a:cs typeface="Arial"/>
              <a:sym typeface="Arial"/>
            </a:endParaRPr>
          </a:p>
        </p:txBody>
      </p:sp>
      <p:pic>
        <p:nvPicPr>
          <p:cNvPr id="446" name="Google Shape;446;p45"/>
          <p:cNvPicPr preferRelativeResize="0"/>
          <p:nvPr/>
        </p:nvPicPr>
        <p:blipFill rotWithShape="1">
          <a:blip r:embed="rId3">
            <a:alphaModFix/>
          </a:blip>
          <a:srcRect l="31600" t="20572" r="21008" b="9668"/>
          <a:stretch/>
        </p:blipFill>
        <p:spPr>
          <a:xfrm>
            <a:off x="6759650" y="1034100"/>
            <a:ext cx="2059251" cy="1793874"/>
          </a:xfrm>
          <a:prstGeom prst="rect">
            <a:avLst/>
          </a:prstGeom>
          <a:noFill/>
          <a:ln>
            <a:noFill/>
          </a:ln>
        </p:spPr>
      </p:pic>
      <p:pic>
        <p:nvPicPr>
          <p:cNvPr id="447" name="Google Shape;447;p45"/>
          <p:cNvPicPr preferRelativeResize="0"/>
          <p:nvPr/>
        </p:nvPicPr>
        <p:blipFill rotWithShape="1">
          <a:blip r:embed="rId4">
            <a:alphaModFix/>
          </a:blip>
          <a:srcRect l="20212" r="11825"/>
          <a:stretch/>
        </p:blipFill>
        <p:spPr>
          <a:xfrm>
            <a:off x="6746250" y="2950775"/>
            <a:ext cx="2059249" cy="20498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46"/>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Clr>
                <a:srgbClr val="000000"/>
              </a:buClr>
              <a:buSzPts val="1000"/>
              <a:buFont typeface="Arial"/>
              <a:buNone/>
            </a:pPr>
            <a:fld id="{00000000-1234-1234-1234-123412341234}" type="slidenum">
              <a:rPr lang="en-GB"/>
              <a:pPr marL="0" lvl="0" indent="0" algn="r" rtl="0">
                <a:spcBef>
                  <a:spcPts val="0"/>
                </a:spcBef>
                <a:spcAft>
                  <a:spcPts val="0"/>
                </a:spcAft>
                <a:buClr>
                  <a:srgbClr val="000000"/>
                </a:buClr>
                <a:buSzPts val="1000"/>
                <a:buFont typeface="Arial"/>
                <a:buNone/>
              </a:pPr>
              <a:t>11</a:t>
            </a:fld>
            <a:endParaRPr/>
          </a:p>
        </p:txBody>
      </p:sp>
      <p:sp>
        <p:nvSpPr>
          <p:cNvPr id="453" name="Google Shape;453;p46"/>
          <p:cNvSpPr txBox="1"/>
          <p:nvPr/>
        </p:nvSpPr>
        <p:spPr>
          <a:xfrm>
            <a:off x="38250" y="13650"/>
            <a:ext cx="8421900" cy="507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000"/>
              </a:spcAft>
              <a:buNone/>
            </a:pPr>
            <a:r>
              <a:rPr lang="en-GB" sz="1700" b="1">
                <a:solidFill>
                  <a:srgbClr val="00B050"/>
                </a:solidFill>
                <a:latin typeface="Raleway"/>
                <a:ea typeface="Raleway"/>
                <a:cs typeface="Raleway"/>
                <a:sym typeface="Raleway"/>
              </a:rPr>
              <a:t> </a:t>
            </a:r>
            <a:r>
              <a:rPr lang="en-GB" sz="2100" b="1">
                <a:solidFill>
                  <a:srgbClr val="85200C"/>
                </a:solidFill>
                <a:latin typeface="Teko"/>
                <a:ea typeface="Teko"/>
                <a:cs typeface="Teko"/>
                <a:sym typeface="Teko"/>
              </a:rPr>
              <a:t>Natural Farmer’s Self-Declared Certified Evaluation - with Weightage</a:t>
            </a:r>
            <a:endParaRPr sz="1900">
              <a:solidFill>
                <a:srgbClr val="85200C"/>
              </a:solidFill>
              <a:latin typeface="Teko"/>
              <a:ea typeface="Teko"/>
              <a:cs typeface="Teko"/>
              <a:sym typeface="Teko"/>
            </a:endParaRPr>
          </a:p>
        </p:txBody>
      </p:sp>
      <p:graphicFrame>
        <p:nvGraphicFramePr>
          <p:cNvPr id="454" name="Google Shape;454;p46"/>
          <p:cNvGraphicFramePr/>
          <p:nvPr/>
        </p:nvGraphicFramePr>
        <p:xfrm>
          <a:off x="69988" y="529613"/>
          <a:ext cx="5706975" cy="2744095"/>
        </p:xfrm>
        <a:graphic>
          <a:graphicData uri="http://schemas.openxmlformats.org/drawingml/2006/table">
            <a:tbl>
              <a:tblPr>
                <a:noFill/>
                <a:tableStyleId>{30856F85-3F0F-49EB-B0D4-B61108E7F70F}</a:tableStyleId>
              </a:tblPr>
              <a:tblGrid>
                <a:gridCol w="1514850"/>
                <a:gridCol w="1274675"/>
                <a:gridCol w="975200"/>
                <a:gridCol w="1170425"/>
                <a:gridCol w="771825"/>
              </a:tblGrid>
              <a:tr h="287075">
                <a:tc>
                  <a:txBody>
                    <a:bodyPr/>
                    <a:lstStyle/>
                    <a:p>
                      <a:pPr marL="0" lvl="0" indent="0" algn="l" rtl="0">
                        <a:lnSpc>
                          <a:spcPct val="115000"/>
                        </a:lnSpc>
                        <a:spcBef>
                          <a:spcPts val="0"/>
                        </a:spcBef>
                        <a:spcAft>
                          <a:spcPts val="0"/>
                        </a:spcAft>
                        <a:buNone/>
                      </a:pPr>
                      <a:r>
                        <a:rPr lang="en-GB" sz="1000" b="1"/>
                        <a:t>Particulars</a:t>
                      </a:r>
                      <a:endParaRPr sz="10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b="1"/>
                        <a:t>Data</a:t>
                      </a:r>
                      <a:endParaRPr sz="10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b="1"/>
                        <a:t>Weight</a:t>
                      </a:r>
                      <a:endParaRPr sz="10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b="1"/>
                        <a:t>Score (For Example)</a:t>
                      </a:r>
                      <a:endParaRPr sz="10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b="1"/>
                        <a:t>Remarks</a:t>
                      </a:r>
                      <a:endParaRPr sz="10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195800">
                <a:tc>
                  <a:txBody>
                    <a:bodyPr/>
                    <a:lstStyle/>
                    <a:p>
                      <a:pPr marL="0" lvl="0" indent="0" algn="l" rtl="0">
                        <a:lnSpc>
                          <a:spcPct val="115000"/>
                        </a:lnSpc>
                        <a:spcBef>
                          <a:spcPts val="0"/>
                        </a:spcBef>
                        <a:spcAft>
                          <a:spcPts val="0"/>
                        </a:spcAft>
                        <a:buNone/>
                      </a:pPr>
                      <a:r>
                        <a:rPr lang="en-GB" sz="1100" b="1"/>
                        <a:t>Gender (M/F)</a:t>
                      </a:r>
                      <a:endParaRPr sz="11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t>Male /Female</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t>0/2</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t>2</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1000"/>
                    </a:p>
                  </a:txBody>
                  <a:tcPr marL="25400" marR="25400" marT="0" marB="0" anchor="b">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20075">
                <a:tc gridSpan="4">
                  <a:txBody>
                    <a:bodyPr/>
                    <a:lstStyle/>
                    <a:p>
                      <a:pPr marL="0" lvl="0" indent="0" algn="l" rtl="0">
                        <a:lnSpc>
                          <a:spcPct val="115000"/>
                        </a:lnSpc>
                        <a:spcBef>
                          <a:spcPts val="0"/>
                        </a:spcBef>
                        <a:spcAft>
                          <a:spcPts val="0"/>
                        </a:spcAft>
                        <a:buNone/>
                      </a:pPr>
                      <a:r>
                        <a:rPr lang="en-GB" sz="1000" b="1"/>
                        <a:t>SPNF inputs use and practices</a:t>
                      </a:r>
                      <a:endParaRPr sz="10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lvl="0" indent="0" algn="l" rtl="0">
                        <a:lnSpc>
                          <a:spcPct val="115000"/>
                        </a:lnSpc>
                        <a:spcBef>
                          <a:spcPts val="0"/>
                        </a:spcBef>
                        <a:spcAft>
                          <a:spcPts val="0"/>
                        </a:spcAft>
                        <a:buNone/>
                      </a:pPr>
                      <a:endParaRPr sz="10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06275">
                <a:tc>
                  <a:txBody>
                    <a:bodyPr/>
                    <a:lstStyle/>
                    <a:p>
                      <a:pPr marL="179999" lvl="0" indent="0" algn="l" rtl="0">
                        <a:lnSpc>
                          <a:spcPct val="115000"/>
                        </a:lnSpc>
                        <a:spcBef>
                          <a:spcPts val="0"/>
                        </a:spcBef>
                        <a:spcAft>
                          <a:spcPts val="0"/>
                        </a:spcAft>
                        <a:buNone/>
                      </a:pPr>
                      <a:r>
                        <a:rPr lang="en-GB" sz="1000" b="1"/>
                        <a:t>Beejamrit</a:t>
                      </a:r>
                      <a:endParaRPr sz="10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t>Yes/No</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solidFill>
                            <a:srgbClr val="222222"/>
                          </a:solidFill>
                        </a:rPr>
                        <a:t>4/0</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t>4</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1000"/>
                    </a:p>
                  </a:txBody>
                  <a:tcPr marL="25400" marR="25400" marT="0" marB="0" anchor="b">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74575">
                <a:tc>
                  <a:txBody>
                    <a:bodyPr/>
                    <a:lstStyle/>
                    <a:p>
                      <a:pPr marL="179999" lvl="0" indent="0" algn="l" rtl="0">
                        <a:lnSpc>
                          <a:spcPct val="115000"/>
                        </a:lnSpc>
                        <a:spcBef>
                          <a:spcPts val="0"/>
                        </a:spcBef>
                        <a:spcAft>
                          <a:spcPts val="0"/>
                        </a:spcAft>
                        <a:buNone/>
                      </a:pPr>
                      <a:r>
                        <a:rPr lang="en-GB" sz="1000" b="1"/>
                        <a:t>Jeevamrit</a:t>
                      </a:r>
                      <a:endParaRPr sz="10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t>Yes/No</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solidFill>
                            <a:srgbClr val="222222"/>
                          </a:solidFill>
                        </a:rPr>
                        <a:t>4/0</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t>4</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1000"/>
                    </a:p>
                  </a:txBody>
                  <a:tcPr marL="25400" marR="25400" marT="0" marB="0" anchor="b">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10075">
                <a:tc>
                  <a:txBody>
                    <a:bodyPr/>
                    <a:lstStyle/>
                    <a:p>
                      <a:pPr marL="179999" lvl="0" indent="0" algn="l" rtl="0">
                        <a:lnSpc>
                          <a:spcPct val="115000"/>
                        </a:lnSpc>
                        <a:spcBef>
                          <a:spcPts val="0"/>
                        </a:spcBef>
                        <a:spcAft>
                          <a:spcPts val="0"/>
                        </a:spcAft>
                        <a:buNone/>
                      </a:pPr>
                      <a:r>
                        <a:rPr lang="en-GB" sz="1000" b="1"/>
                        <a:t>Ghanjeevamrit</a:t>
                      </a:r>
                      <a:endParaRPr sz="10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t>Yes/No</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solidFill>
                            <a:srgbClr val="222222"/>
                          </a:solidFill>
                        </a:rPr>
                        <a:t>4/0</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t>4</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1000"/>
                    </a:p>
                  </a:txBody>
                  <a:tcPr marL="25400" marR="25400" marT="0" marB="0" anchor="b">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35900">
                <a:tc>
                  <a:txBody>
                    <a:bodyPr/>
                    <a:lstStyle/>
                    <a:p>
                      <a:pPr marL="179999" lvl="0" indent="0" algn="l" rtl="0">
                        <a:lnSpc>
                          <a:spcPct val="115000"/>
                        </a:lnSpc>
                        <a:spcBef>
                          <a:spcPts val="0"/>
                        </a:spcBef>
                        <a:spcAft>
                          <a:spcPts val="0"/>
                        </a:spcAft>
                        <a:buNone/>
                      </a:pPr>
                      <a:r>
                        <a:rPr lang="en-GB" sz="1000" b="1"/>
                        <a:t>Wapsa</a:t>
                      </a:r>
                      <a:endParaRPr sz="10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t>Yes/No</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solidFill>
                            <a:srgbClr val="222222"/>
                          </a:solidFill>
                        </a:rPr>
                        <a:t>4/0</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t>4</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1000"/>
                    </a:p>
                  </a:txBody>
                  <a:tcPr marL="25400" marR="25400" marT="0" marB="0" anchor="b">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20025">
                <a:tc>
                  <a:txBody>
                    <a:bodyPr/>
                    <a:lstStyle/>
                    <a:p>
                      <a:pPr marL="179999" lvl="0" indent="0" algn="l" rtl="0">
                        <a:lnSpc>
                          <a:spcPct val="115000"/>
                        </a:lnSpc>
                        <a:spcBef>
                          <a:spcPts val="0"/>
                        </a:spcBef>
                        <a:spcAft>
                          <a:spcPts val="0"/>
                        </a:spcAft>
                        <a:buNone/>
                      </a:pPr>
                      <a:r>
                        <a:rPr lang="en-GB" sz="1000" b="1"/>
                        <a:t>Mulching</a:t>
                      </a:r>
                      <a:endParaRPr sz="10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t>Yes/No</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solidFill>
                            <a:srgbClr val="222222"/>
                          </a:solidFill>
                        </a:rPr>
                        <a:t>4/0</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t>4</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1000"/>
                    </a:p>
                  </a:txBody>
                  <a:tcPr marL="25400" marR="25400" marT="0" marB="0" anchor="b">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57100">
                <a:tc>
                  <a:txBody>
                    <a:bodyPr/>
                    <a:lstStyle/>
                    <a:p>
                      <a:pPr marL="0" lvl="0" indent="0" algn="l" rtl="0">
                        <a:lnSpc>
                          <a:spcPct val="115000"/>
                        </a:lnSpc>
                        <a:spcBef>
                          <a:spcPts val="0"/>
                        </a:spcBef>
                        <a:spcAft>
                          <a:spcPts val="0"/>
                        </a:spcAft>
                        <a:buNone/>
                      </a:pPr>
                      <a:r>
                        <a:rPr lang="en-GB" sz="1000" b="1"/>
                        <a:t>Year of starting SPNF</a:t>
                      </a:r>
                      <a:endParaRPr sz="10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1000"/>
                    </a:p>
                  </a:txBody>
                  <a:tcPr marL="25400" marR="25400" marT="0" marB="0" anchor="b">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178600">
                <a:tc>
                  <a:txBody>
                    <a:bodyPr/>
                    <a:lstStyle/>
                    <a:p>
                      <a:pPr marL="360000" lvl="0" indent="-180000" algn="l" rtl="0">
                        <a:lnSpc>
                          <a:spcPct val="115000"/>
                        </a:lnSpc>
                        <a:spcBef>
                          <a:spcPts val="0"/>
                        </a:spcBef>
                        <a:spcAft>
                          <a:spcPts val="0"/>
                        </a:spcAft>
                        <a:buNone/>
                      </a:pPr>
                      <a:r>
                        <a:rPr lang="en-GB" sz="1000" b="1"/>
                        <a:t>2018</a:t>
                      </a:r>
                      <a:endParaRPr sz="10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t>Yes/No</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solidFill>
                            <a:srgbClr val="222222"/>
                          </a:solidFill>
                        </a:rPr>
                        <a:t>4</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t>4</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1000"/>
                    </a:p>
                  </a:txBody>
                  <a:tcPr marL="25400" marR="25400" marT="0" marB="0" anchor="b">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178600">
                <a:tc>
                  <a:txBody>
                    <a:bodyPr/>
                    <a:lstStyle/>
                    <a:p>
                      <a:pPr marL="360000" lvl="0" indent="-180000" algn="l" rtl="0">
                        <a:lnSpc>
                          <a:spcPct val="115000"/>
                        </a:lnSpc>
                        <a:spcBef>
                          <a:spcPts val="0"/>
                        </a:spcBef>
                        <a:spcAft>
                          <a:spcPts val="0"/>
                        </a:spcAft>
                        <a:buNone/>
                      </a:pPr>
                      <a:r>
                        <a:rPr lang="en-GB" sz="1000" b="1"/>
                        <a:t>2019</a:t>
                      </a:r>
                      <a:endParaRPr sz="10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t>Yes/No</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solidFill>
                            <a:srgbClr val="222222"/>
                          </a:solidFill>
                        </a:rPr>
                        <a:t>2</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t>0</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1000"/>
                    </a:p>
                  </a:txBody>
                  <a:tcPr marL="25400" marR="25400" marT="0" marB="0" anchor="b">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16550">
                <a:tc>
                  <a:txBody>
                    <a:bodyPr/>
                    <a:lstStyle/>
                    <a:p>
                      <a:pPr marL="360000" lvl="0" indent="-180000" algn="l" rtl="0">
                        <a:lnSpc>
                          <a:spcPct val="115000"/>
                        </a:lnSpc>
                        <a:spcBef>
                          <a:spcPts val="0"/>
                        </a:spcBef>
                        <a:spcAft>
                          <a:spcPts val="0"/>
                        </a:spcAft>
                        <a:buNone/>
                      </a:pPr>
                      <a:r>
                        <a:rPr lang="en-GB" sz="1000" b="1"/>
                        <a:t>2020</a:t>
                      </a:r>
                      <a:endParaRPr sz="10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t>Yes/No</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solidFill>
                            <a:srgbClr val="222222"/>
                          </a:solidFill>
                        </a:rPr>
                        <a:t>1</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1000"/>
                        <a:t>0</a:t>
                      </a:r>
                      <a:endParaRPr sz="10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1000"/>
                    </a:p>
                  </a:txBody>
                  <a:tcPr marL="25400" marR="25400" marT="0" marB="0" anchor="b">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bl>
          </a:graphicData>
        </a:graphic>
      </p:graphicFrame>
      <p:graphicFrame>
        <p:nvGraphicFramePr>
          <p:cNvPr id="455" name="Google Shape;455;p46"/>
          <p:cNvGraphicFramePr/>
          <p:nvPr/>
        </p:nvGraphicFramePr>
        <p:xfrm>
          <a:off x="70000" y="3379575"/>
          <a:ext cx="5706975" cy="1642025"/>
        </p:xfrm>
        <a:graphic>
          <a:graphicData uri="http://schemas.openxmlformats.org/drawingml/2006/table">
            <a:tbl>
              <a:tblPr>
                <a:noFill/>
                <a:tableStyleId>{30856F85-3F0F-49EB-B0D4-B61108E7F70F}</a:tableStyleId>
              </a:tblPr>
              <a:tblGrid>
                <a:gridCol w="1396000"/>
                <a:gridCol w="1042000"/>
                <a:gridCol w="831775"/>
                <a:gridCol w="998300"/>
                <a:gridCol w="1438900"/>
              </a:tblGrid>
              <a:tr h="260500">
                <a:tc>
                  <a:txBody>
                    <a:bodyPr/>
                    <a:lstStyle/>
                    <a:p>
                      <a:pPr marL="0" lvl="0" indent="0" algn="l" rtl="0">
                        <a:lnSpc>
                          <a:spcPct val="115000"/>
                        </a:lnSpc>
                        <a:spcBef>
                          <a:spcPts val="0"/>
                        </a:spcBef>
                        <a:spcAft>
                          <a:spcPts val="0"/>
                        </a:spcAft>
                        <a:buNone/>
                      </a:pPr>
                      <a:r>
                        <a:rPr lang="en-GB" sz="1000" b="1"/>
                        <a:t>Crop Grown (Area)*</a:t>
                      </a:r>
                      <a:endParaRPr sz="10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rowSpan="4" gridSpan="4">
                  <a:txBody>
                    <a:bodyPr/>
                    <a:lstStyle/>
                    <a:p>
                      <a:pPr marL="179999" lvl="0" indent="-165100" algn="l" rtl="0">
                        <a:lnSpc>
                          <a:spcPct val="115000"/>
                        </a:lnSpc>
                        <a:spcBef>
                          <a:spcPts val="0"/>
                        </a:spcBef>
                        <a:spcAft>
                          <a:spcPts val="0"/>
                        </a:spcAft>
                        <a:buClr>
                          <a:srgbClr val="FF0000"/>
                        </a:buClr>
                        <a:buSzPts val="1100"/>
                        <a:buChar char="●"/>
                      </a:pPr>
                      <a:r>
                        <a:rPr lang="en-GB" sz="1100" b="1">
                          <a:solidFill>
                            <a:srgbClr val="FF0000"/>
                          </a:solidFill>
                        </a:rPr>
                        <a:t>Estimation of SPNF produce / Marketable Surplus</a:t>
                      </a:r>
                      <a:endParaRPr sz="1100" b="1">
                        <a:solidFill>
                          <a:srgbClr val="FF0000"/>
                        </a:solidFill>
                      </a:endParaRPr>
                    </a:p>
                    <a:p>
                      <a:pPr marL="179999" lvl="0" indent="-165100" algn="l" rtl="0">
                        <a:lnSpc>
                          <a:spcPct val="115000"/>
                        </a:lnSpc>
                        <a:spcBef>
                          <a:spcPts val="0"/>
                        </a:spcBef>
                        <a:spcAft>
                          <a:spcPts val="0"/>
                        </a:spcAft>
                        <a:buClr>
                          <a:srgbClr val="FF0000"/>
                        </a:buClr>
                        <a:buSzPts val="1100"/>
                        <a:buChar char="●"/>
                      </a:pPr>
                      <a:r>
                        <a:rPr lang="en-GB" sz="1100" b="1">
                          <a:solidFill>
                            <a:srgbClr val="FF0000"/>
                          </a:solidFill>
                        </a:rPr>
                        <a:t>Traceability of the produce by consumers through QR code</a:t>
                      </a:r>
                      <a:endParaRPr sz="1100" b="1">
                        <a:solidFill>
                          <a:srgbClr val="FF0000"/>
                        </a:solidFill>
                      </a:endParaRPr>
                    </a:p>
                    <a:p>
                      <a:pPr marL="0" lvl="0" indent="0" algn="l" rtl="0">
                        <a:lnSpc>
                          <a:spcPct val="115000"/>
                        </a:lnSpc>
                        <a:spcBef>
                          <a:spcPts val="0"/>
                        </a:spcBef>
                        <a:spcAft>
                          <a:spcPts val="0"/>
                        </a:spcAft>
                        <a:buNone/>
                      </a:pPr>
                      <a:endParaRPr sz="1100" b="1">
                        <a:solidFill>
                          <a:srgbClr val="FF0000"/>
                        </a:solidFill>
                      </a:endParaRPr>
                    </a:p>
                    <a:p>
                      <a:pPr marL="0" lvl="0" indent="0" algn="l" rtl="0">
                        <a:lnSpc>
                          <a:spcPct val="115000"/>
                        </a:lnSpc>
                        <a:spcBef>
                          <a:spcPts val="0"/>
                        </a:spcBef>
                        <a:spcAft>
                          <a:spcPts val="0"/>
                        </a:spcAft>
                        <a:buNone/>
                      </a:pPr>
                      <a:endParaRPr sz="1100" b="1">
                        <a:solidFill>
                          <a:srgbClr val="FF0000"/>
                        </a:solidFill>
                      </a:endParaRPr>
                    </a:p>
                    <a:p>
                      <a:pPr marL="0" lvl="0" indent="0" algn="l" rtl="0">
                        <a:lnSpc>
                          <a:spcPct val="115000"/>
                        </a:lnSpc>
                        <a:spcBef>
                          <a:spcPts val="0"/>
                        </a:spcBef>
                        <a:spcAft>
                          <a:spcPts val="0"/>
                        </a:spcAft>
                        <a:buNone/>
                      </a:pPr>
                      <a:r>
                        <a:rPr lang="en-GB" sz="1100" b="1">
                          <a:solidFill>
                            <a:srgbClr val="FF0000"/>
                          </a:solidFill>
                        </a:rPr>
                        <a:t>*To be updated by the farmer after sowing of crops</a:t>
                      </a:r>
                      <a:endParaRPr sz="1100" b="1">
                        <a:solidFill>
                          <a:srgbClr val="FF0000"/>
                        </a:solidFill>
                      </a:endParaRPr>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rowSpan="4" hMerge="1">
                  <a:txBody>
                    <a:bodyPr/>
                    <a:lstStyle/>
                    <a:p>
                      <a:endParaRPr lang="en-US"/>
                    </a:p>
                  </a:txBody>
                  <a:tcPr/>
                </a:tc>
                <a:tc rowSpan="4" hMerge="1">
                  <a:txBody>
                    <a:bodyPr/>
                    <a:lstStyle/>
                    <a:p>
                      <a:endParaRPr lang="en-US"/>
                    </a:p>
                  </a:txBody>
                  <a:tcPr/>
                </a:tc>
                <a:tc rowSpan="4" hMerge="1">
                  <a:txBody>
                    <a:bodyPr/>
                    <a:lstStyle/>
                    <a:p>
                      <a:endParaRPr lang="en-US"/>
                    </a:p>
                  </a:txBody>
                  <a:tcPr/>
                </a:tc>
              </a:tr>
              <a:tr h="192450">
                <a:tc>
                  <a:txBody>
                    <a:bodyPr/>
                    <a:lstStyle/>
                    <a:p>
                      <a:pPr marL="0" lvl="0" indent="179999" algn="l" rtl="0">
                        <a:lnSpc>
                          <a:spcPct val="115000"/>
                        </a:lnSpc>
                        <a:spcBef>
                          <a:spcPts val="0"/>
                        </a:spcBef>
                        <a:spcAft>
                          <a:spcPts val="0"/>
                        </a:spcAft>
                        <a:buNone/>
                      </a:pPr>
                      <a:r>
                        <a:rPr lang="en-GB" sz="900" b="1"/>
                        <a:t>Kharif season</a:t>
                      </a:r>
                      <a:endParaRPr sz="9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r>
              <a:tr h="192450">
                <a:tc>
                  <a:txBody>
                    <a:bodyPr/>
                    <a:lstStyle/>
                    <a:p>
                      <a:pPr marL="0" lvl="0" indent="179999" algn="l" rtl="0">
                        <a:lnSpc>
                          <a:spcPct val="115000"/>
                        </a:lnSpc>
                        <a:spcBef>
                          <a:spcPts val="0"/>
                        </a:spcBef>
                        <a:spcAft>
                          <a:spcPts val="0"/>
                        </a:spcAft>
                        <a:buNone/>
                      </a:pPr>
                      <a:r>
                        <a:rPr lang="en-GB" sz="900" b="1"/>
                        <a:t>Rabi season</a:t>
                      </a:r>
                      <a:endParaRPr sz="9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r>
              <a:tr h="321000">
                <a:tc>
                  <a:txBody>
                    <a:bodyPr/>
                    <a:lstStyle/>
                    <a:p>
                      <a:pPr marL="179999" lvl="0" indent="0" algn="l" rtl="0">
                        <a:lnSpc>
                          <a:spcPct val="115000"/>
                        </a:lnSpc>
                        <a:spcBef>
                          <a:spcPts val="0"/>
                        </a:spcBef>
                        <a:spcAft>
                          <a:spcPts val="0"/>
                        </a:spcAft>
                        <a:buNone/>
                      </a:pPr>
                      <a:r>
                        <a:rPr lang="en-GB" sz="900" b="1"/>
                        <a:t>Fruit crops with mixed    cropping</a:t>
                      </a:r>
                      <a:endParaRPr sz="9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r>
              <a:tr h="322125">
                <a:tc>
                  <a:txBody>
                    <a:bodyPr/>
                    <a:lstStyle/>
                    <a:p>
                      <a:pPr marL="179999" lvl="0" indent="0" algn="l" rtl="0">
                        <a:lnSpc>
                          <a:spcPct val="115000"/>
                        </a:lnSpc>
                        <a:spcBef>
                          <a:spcPts val="0"/>
                        </a:spcBef>
                        <a:spcAft>
                          <a:spcPts val="0"/>
                        </a:spcAft>
                        <a:buNone/>
                      </a:pPr>
                      <a:r>
                        <a:rPr lang="en-GB" sz="900" b="1"/>
                        <a:t>Mixed Cropping with leguminous crop</a:t>
                      </a:r>
                      <a:endParaRPr sz="9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Yes/No</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solidFill>
                            <a:srgbClr val="222222"/>
                          </a:solidFill>
                        </a:rPr>
                        <a:t>4/0</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4</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b">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353500">
                <a:tc>
                  <a:txBody>
                    <a:bodyPr/>
                    <a:lstStyle/>
                    <a:p>
                      <a:pPr marL="179999" lvl="0" indent="-179999" algn="l" rtl="0">
                        <a:lnSpc>
                          <a:spcPct val="115000"/>
                        </a:lnSpc>
                        <a:spcBef>
                          <a:spcPts val="0"/>
                        </a:spcBef>
                        <a:spcAft>
                          <a:spcPts val="0"/>
                        </a:spcAft>
                        <a:buNone/>
                      </a:pPr>
                      <a:r>
                        <a:rPr lang="en-GB" sz="900" b="1"/>
                        <a:t>       Indigenous /Cross bred/Exotic Cow</a:t>
                      </a:r>
                      <a:endParaRPr sz="9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Yes/No</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solidFill>
                            <a:srgbClr val="222222"/>
                          </a:solidFill>
                        </a:rPr>
                        <a:t>4/2/0</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4</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b">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bl>
          </a:graphicData>
        </a:graphic>
      </p:graphicFrame>
      <p:pic>
        <p:nvPicPr>
          <p:cNvPr id="456" name="Google Shape;456;p46"/>
          <p:cNvPicPr preferRelativeResize="0"/>
          <p:nvPr/>
        </p:nvPicPr>
        <p:blipFill>
          <a:blip r:embed="rId3">
            <a:alphaModFix/>
          </a:blip>
          <a:stretch>
            <a:fillRect/>
          </a:stretch>
        </p:blipFill>
        <p:spPr>
          <a:xfrm>
            <a:off x="5880800" y="453425"/>
            <a:ext cx="3026043" cy="2403775"/>
          </a:xfrm>
          <a:prstGeom prst="rect">
            <a:avLst/>
          </a:prstGeom>
          <a:noFill/>
          <a:ln>
            <a:noFill/>
          </a:ln>
        </p:spPr>
      </p:pic>
      <p:pic>
        <p:nvPicPr>
          <p:cNvPr id="457" name="Google Shape;457;p46"/>
          <p:cNvPicPr preferRelativeResize="0"/>
          <p:nvPr/>
        </p:nvPicPr>
        <p:blipFill>
          <a:blip r:embed="rId4">
            <a:alphaModFix/>
          </a:blip>
          <a:stretch>
            <a:fillRect/>
          </a:stretch>
        </p:blipFill>
        <p:spPr>
          <a:xfrm>
            <a:off x="5880800" y="2915675"/>
            <a:ext cx="3026048" cy="20997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Shape 461"/>
        <p:cNvGrpSpPr/>
        <p:nvPr/>
      </p:nvGrpSpPr>
      <p:grpSpPr>
        <a:xfrm>
          <a:off x="0" y="0"/>
          <a:ext cx="0" cy="0"/>
          <a:chOff x="0" y="0"/>
          <a:chExt cx="0" cy="0"/>
        </a:xfrm>
      </p:grpSpPr>
      <p:sp>
        <p:nvSpPr>
          <p:cNvPr id="462" name="Google Shape;462;p47"/>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Clr>
                <a:srgbClr val="000000"/>
              </a:buClr>
              <a:buSzPts val="1000"/>
              <a:buFont typeface="Arial"/>
              <a:buNone/>
            </a:pPr>
            <a:fld id="{00000000-1234-1234-1234-123412341234}" type="slidenum">
              <a:rPr lang="en-GB"/>
              <a:pPr marL="0" lvl="0" indent="0" algn="r" rtl="0">
                <a:spcBef>
                  <a:spcPts val="0"/>
                </a:spcBef>
                <a:spcAft>
                  <a:spcPts val="0"/>
                </a:spcAft>
                <a:buClr>
                  <a:srgbClr val="000000"/>
                </a:buClr>
                <a:buSzPts val="1000"/>
                <a:buFont typeface="Arial"/>
                <a:buNone/>
              </a:pPr>
              <a:t>12</a:t>
            </a:fld>
            <a:endParaRPr/>
          </a:p>
        </p:txBody>
      </p:sp>
      <p:graphicFrame>
        <p:nvGraphicFramePr>
          <p:cNvPr id="463" name="Google Shape;463;p47"/>
          <p:cNvGraphicFramePr/>
          <p:nvPr/>
        </p:nvGraphicFramePr>
        <p:xfrm>
          <a:off x="128000" y="515400"/>
          <a:ext cx="5943975" cy="4477686"/>
        </p:xfrm>
        <a:graphic>
          <a:graphicData uri="http://schemas.openxmlformats.org/drawingml/2006/table">
            <a:tbl>
              <a:tblPr>
                <a:noFill/>
                <a:tableStyleId>{30856F85-3F0F-49EB-B0D4-B61108E7F70F}</a:tableStyleId>
              </a:tblPr>
              <a:tblGrid>
                <a:gridCol w="1972950"/>
                <a:gridCol w="908275"/>
                <a:gridCol w="977700"/>
                <a:gridCol w="885575"/>
                <a:gridCol w="1199475"/>
              </a:tblGrid>
              <a:tr h="218050">
                <a:tc>
                  <a:txBody>
                    <a:bodyPr/>
                    <a:lstStyle/>
                    <a:p>
                      <a:pPr marL="0" lvl="0" indent="0" algn="l" rtl="0">
                        <a:lnSpc>
                          <a:spcPct val="115000"/>
                        </a:lnSpc>
                        <a:spcBef>
                          <a:spcPts val="0"/>
                        </a:spcBef>
                        <a:spcAft>
                          <a:spcPts val="0"/>
                        </a:spcAft>
                        <a:buNone/>
                      </a:pPr>
                      <a:r>
                        <a:rPr lang="en-GB" sz="900" b="1"/>
                        <a:t>Total land of farmer (in ha ) :</a:t>
                      </a:r>
                      <a:endParaRPr sz="9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b="1"/>
                        <a:t>Remarks</a:t>
                      </a:r>
                      <a:endParaRPr sz="9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47025">
                <a:tc>
                  <a:txBody>
                    <a:bodyPr/>
                    <a:lstStyle/>
                    <a:p>
                      <a:pPr marL="0" lvl="0" indent="0" algn="l" rtl="0">
                        <a:lnSpc>
                          <a:spcPct val="115000"/>
                        </a:lnSpc>
                        <a:spcBef>
                          <a:spcPts val="0"/>
                        </a:spcBef>
                        <a:spcAft>
                          <a:spcPts val="0"/>
                        </a:spcAft>
                        <a:buNone/>
                      </a:pPr>
                      <a:r>
                        <a:rPr lang="en-GB" sz="900" b="1"/>
                        <a:t>Land details (Khasra No. /GPS coordinates)</a:t>
                      </a:r>
                      <a:endParaRPr sz="9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gridSpan="3">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04525">
                <a:tc>
                  <a:txBody>
                    <a:bodyPr/>
                    <a:lstStyle/>
                    <a:p>
                      <a:pPr marL="0" lvl="0" indent="0" algn="l" rtl="0">
                        <a:lnSpc>
                          <a:spcPct val="115000"/>
                        </a:lnSpc>
                        <a:spcBef>
                          <a:spcPts val="0"/>
                        </a:spcBef>
                        <a:spcAft>
                          <a:spcPts val="0"/>
                        </a:spcAft>
                        <a:buNone/>
                      </a:pPr>
                      <a:r>
                        <a:rPr lang="en-GB" sz="900" b="1"/>
                        <a:t>Land under SPNF</a:t>
                      </a:r>
                      <a:endParaRPr sz="9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04525">
                <a:tc>
                  <a:txBody>
                    <a:bodyPr/>
                    <a:lstStyle/>
                    <a:p>
                      <a:pPr marL="360000" lvl="0" indent="-180000" algn="l" rtl="0">
                        <a:lnSpc>
                          <a:spcPct val="115000"/>
                        </a:lnSpc>
                        <a:spcBef>
                          <a:spcPts val="0"/>
                        </a:spcBef>
                        <a:spcAft>
                          <a:spcPts val="0"/>
                        </a:spcAft>
                        <a:buNone/>
                      </a:pPr>
                      <a:r>
                        <a:rPr lang="en-GB" sz="900"/>
                        <a:t>&gt; 75% of total cultivated land</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Yes/No</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solidFill>
                            <a:srgbClr val="222222"/>
                          </a:solidFill>
                        </a:rPr>
                        <a:t>4</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4</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87375">
                <a:tc>
                  <a:txBody>
                    <a:bodyPr/>
                    <a:lstStyle/>
                    <a:p>
                      <a:pPr marL="360000" lvl="0" indent="-180000" algn="l" rtl="0">
                        <a:lnSpc>
                          <a:spcPct val="115000"/>
                        </a:lnSpc>
                        <a:spcBef>
                          <a:spcPts val="0"/>
                        </a:spcBef>
                        <a:spcAft>
                          <a:spcPts val="0"/>
                        </a:spcAft>
                        <a:buNone/>
                      </a:pPr>
                      <a:r>
                        <a:rPr lang="en-GB" sz="900"/>
                        <a:t>50-75% of total cultivated land</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Yes/No</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solidFill>
                            <a:srgbClr val="222222"/>
                          </a:solidFill>
                        </a:rPr>
                        <a:t>2</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2</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26450">
                <a:tc>
                  <a:txBody>
                    <a:bodyPr/>
                    <a:lstStyle/>
                    <a:p>
                      <a:pPr marL="360000" lvl="0" indent="-180000" algn="l" rtl="0">
                        <a:lnSpc>
                          <a:spcPct val="115000"/>
                        </a:lnSpc>
                        <a:spcBef>
                          <a:spcPts val="0"/>
                        </a:spcBef>
                        <a:spcAft>
                          <a:spcPts val="0"/>
                        </a:spcAft>
                        <a:buNone/>
                      </a:pPr>
                      <a:r>
                        <a:rPr lang="en-GB" sz="900"/>
                        <a:t>&lt;50% of total cultivated land</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Yes/No</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solidFill>
                            <a:srgbClr val="222222"/>
                          </a:solidFill>
                        </a:rPr>
                        <a:t>1</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1</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04525">
                <a:tc>
                  <a:txBody>
                    <a:bodyPr/>
                    <a:lstStyle/>
                    <a:p>
                      <a:pPr marL="0" lvl="0" indent="0" algn="l" rtl="0">
                        <a:lnSpc>
                          <a:spcPct val="115000"/>
                        </a:lnSpc>
                        <a:spcBef>
                          <a:spcPts val="0"/>
                        </a:spcBef>
                        <a:spcAft>
                          <a:spcPts val="0"/>
                        </a:spcAft>
                        <a:buNone/>
                      </a:pPr>
                      <a:r>
                        <a:rPr lang="en-GB" sz="900" b="1"/>
                        <a:t>Training attended :</a:t>
                      </a:r>
                      <a:endParaRPr sz="9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Yes/No</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solidFill>
                            <a:srgbClr val="222222"/>
                          </a:solidFill>
                        </a:rPr>
                        <a:t>4</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4</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04525">
                <a:tc>
                  <a:txBody>
                    <a:bodyPr/>
                    <a:lstStyle/>
                    <a:p>
                      <a:pPr marL="360000" lvl="0" indent="-180000" algn="l" rtl="0">
                        <a:lnSpc>
                          <a:spcPct val="115000"/>
                        </a:lnSpc>
                        <a:spcBef>
                          <a:spcPts val="0"/>
                        </a:spcBef>
                        <a:spcAft>
                          <a:spcPts val="0"/>
                        </a:spcAft>
                        <a:buNone/>
                      </a:pPr>
                      <a:r>
                        <a:rPr lang="en-GB" sz="900"/>
                        <a:t>Date</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04525">
                <a:tc>
                  <a:txBody>
                    <a:bodyPr/>
                    <a:lstStyle/>
                    <a:p>
                      <a:pPr marL="360000" lvl="0" indent="-180000" algn="l" rtl="0">
                        <a:lnSpc>
                          <a:spcPct val="115000"/>
                        </a:lnSpc>
                        <a:spcBef>
                          <a:spcPts val="0"/>
                        </a:spcBef>
                        <a:spcAft>
                          <a:spcPts val="0"/>
                        </a:spcAft>
                        <a:buNone/>
                      </a:pPr>
                      <a:r>
                        <a:rPr lang="en-GB" sz="900"/>
                        <a:t>Venue</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04525">
                <a:tc>
                  <a:txBody>
                    <a:bodyPr/>
                    <a:lstStyle/>
                    <a:p>
                      <a:pPr marL="360000" lvl="0" indent="-180000" algn="l" rtl="0">
                        <a:lnSpc>
                          <a:spcPct val="115000"/>
                        </a:lnSpc>
                        <a:spcBef>
                          <a:spcPts val="0"/>
                        </a:spcBef>
                        <a:spcAft>
                          <a:spcPts val="0"/>
                        </a:spcAft>
                        <a:buNone/>
                      </a:pPr>
                      <a:r>
                        <a:rPr lang="en-GB" sz="900"/>
                        <a:t>Duration</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04525">
                <a:tc>
                  <a:txBody>
                    <a:bodyPr/>
                    <a:lstStyle/>
                    <a:p>
                      <a:pPr marL="360000" lvl="0" indent="-180000" algn="l" rtl="0">
                        <a:lnSpc>
                          <a:spcPct val="115000"/>
                        </a:lnSpc>
                        <a:spcBef>
                          <a:spcPts val="0"/>
                        </a:spcBef>
                        <a:spcAft>
                          <a:spcPts val="0"/>
                        </a:spcAft>
                        <a:buNone/>
                      </a:pPr>
                      <a:r>
                        <a:rPr lang="en-GB" sz="900"/>
                        <a:t>Trainer</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04525">
                <a:tc>
                  <a:txBody>
                    <a:bodyPr/>
                    <a:lstStyle/>
                    <a:p>
                      <a:pPr marL="0" lvl="0" indent="0" algn="l" rtl="0">
                        <a:lnSpc>
                          <a:spcPct val="115000"/>
                        </a:lnSpc>
                        <a:spcBef>
                          <a:spcPts val="0"/>
                        </a:spcBef>
                        <a:spcAft>
                          <a:spcPts val="0"/>
                        </a:spcAft>
                        <a:buNone/>
                      </a:pPr>
                      <a:r>
                        <a:rPr lang="en-GB" sz="900" b="1"/>
                        <a:t>Using self prepared SPNF inputs</a:t>
                      </a:r>
                      <a:endParaRPr sz="9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Yes/No</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4/2</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4</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04525">
                <a:tc gridSpan="4">
                  <a:txBody>
                    <a:bodyPr/>
                    <a:lstStyle/>
                    <a:p>
                      <a:pPr marL="0" lvl="0" indent="0" algn="l" rtl="0">
                        <a:lnSpc>
                          <a:spcPct val="115000"/>
                        </a:lnSpc>
                        <a:spcBef>
                          <a:spcPts val="0"/>
                        </a:spcBef>
                        <a:spcAft>
                          <a:spcPts val="0"/>
                        </a:spcAft>
                        <a:buNone/>
                      </a:pPr>
                      <a:r>
                        <a:rPr lang="en-GB" sz="900" b="1"/>
                        <a:t>Concoctions Applied</a:t>
                      </a:r>
                      <a:endParaRPr sz="9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lvl="0" indent="0" algn="l" rtl="0">
                        <a:lnSpc>
                          <a:spcPct val="115000"/>
                        </a:lnSpc>
                        <a:spcBef>
                          <a:spcPts val="0"/>
                        </a:spcBef>
                        <a:spcAft>
                          <a:spcPts val="0"/>
                        </a:spcAft>
                        <a:buNone/>
                      </a:pPr>
                      <a:endParaRPr sz="9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04525">
                <a:tc>
                  <a:txBody>
                    <a:bodyPr/>
                    <a:lstStyle/>
                    <a:p>
                      <a:pPr marL="360000" lvl="0" indent="-180000" algn="l" rtl="0">
                        <a:lnSpc>
                          <a:spcPct val="115000"/>
                        </a:lnSpc>
                        <a:spcBef>
                          <a:spcPts val="0"/>
                        </a:spcBef>
                        <a:spcAft>
                          <a:spcPts val="0"/>
                        </a:spcAft>
                        <a:buNone/>
                      </a:pPr>
                      <a:r>
                        <a:rPr lang="en-GB" sz="900"/>
                        <a:t>Khatti Lassi </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Yes/No</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solidFill>
                            <a:srgbClr val="222222"/>
                          </a:solidFill>
                        </a:rPr>
                        <a:t>2/0</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2</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04525">
                <a:tc>
                  <a:txBody>
                    <a:bodyPr/>
                    <a:lstStyle/>
                    <a:p>
                      <a:pPr marL="360000" lvl="0" indent="-180000" algn="l" rtl="0">
                        <a:lnSpc>
                          <a:spcPct val="115000"/>
                        </a:lnSpc>
                        <a:spcBef>
                          <a:spcPts val="0"/>
                        </a:spcBef>
                        <a:spcAft>
                          <a:spcPts val="0"/>
                        </a:spcAft>
                        <a:buNone/>
                      </a:pPr>
                      <a:r>
                        <a:rPr lang="en-GB" sz="900"/>
                        <a:t>Sapt Dhan Ankur Ark </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Yes/No</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solidFill>
                            <a:srgbClr val="222222"/>
                          </a:solidFill>
                        </a:rPr>
                        <a:t>2/0</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2</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04525">
                <a:tc>
                  <a:txBody>
                    <a:bodyPr/>
                    <a:lstStyle/>
                    <a:p>
                      <a:pPr marL="360000" lvl="0" indent="-180000" algn="l" rtl="0">
                        <a:lnSpc>
                          <a:spcPct val="115000"/>
                        </a:lnSpc>
                        <a:spcBef>
                          <a:spcPts val="0"/>
                        </a:spcBef>
                        <a:spcAft>
                          <a:spcPts val="0"/>
                        </a:spcAft>
                        <a:buNone/>
                      </a:pPr>
                      <a:r>
                        <a:rPr lang="en-GB" sz="900"/>
                        <a:t>Neemastra</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Yes/No</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solidFill>
                            <a:srgbClr val="222222"/>
                          </a:solidFill>
                        </a:rPr>
                        <a:t>2/0</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2</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04525">
                <a:tc gridSpan="4">
                  <a:txBody>
                    <a:bodyPr/>
                    <a:lstStyle/>
                    <a:p>
                      <a:pPr marL="0" lvl="0" indent="0" algn="l" rtl="0">
                        <a:lnSpc>
                          <a:spcPct val="115000"/>
                        </a:lnSpc>
                        <a:spcBef>
                          <a:spcPts val="0"/>
                        </a:spcBef>
                        <a:spcAft>
                          <a:spcPts val="0"/>
                        </a:spcAft>
                        <a:buNone/>
                      </a:pPr>
                      <a:r>
                        <a:rPr lang="en-GB" sz="900" b="1"/>
                        <a:t>Other Concoctions</a:t>
                      </a:r>
                      <a:endParaRPr sz="9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lvl="0" indent="0" algn="l" rtl="0">
                        <a:lnSpc>
                          <a:spcPct val="115000"/>
                        </a:lnSpc>
                        <a:spcBef>
                          <a:spcPts val="0"/>
                        </a:spcBef>
                        <a:spcAft>
                          <a:spcPts val="0"/>
                        </a:spcAft>
                        <a:buNone/>
                      </a:pPr>
                      <a:endParaRPr sz="9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04525">
                <a:tc>
                  <a:txBody>
                    <a:bodyPr/>
                    <a:lstStyle/>
                    <a:p>
                      <a:pPr marL="0" lvl="0" indent="0" algn="just" rtl="0">
                        <a:lnSpc>
                          <a:spcPct val="115000"/>
                        </a:lnSpc>
                        <a:spcBef>
                          <a:spcPts val="0"/>
                        </a:spcBef>
                        <a:spcAft>
                          <a:spcPts val="0"/>
                        </a:spcAft>
                        <a:buNone/>
                      </a:pPr>
                      <a:r>
                        <a:rPr lang="en-GB" sz="900"/>
                        <a:t>   Agniastra,Brahmastra,Dashparni    Ark/ Astra’s application Not Needed</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Yes/No</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solidFill>
                            <a:srgbClr val="222222"/>
                          </a:solidFill>
                        </a:rPr>
                        <a:t>2/4</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4</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456050">
                <a:tc>
                  <a:txBody>
                    <a:bodyPr/>
                    <a:lstStyle/>
                    <a:p>
                      <a:pPr marL="0" lvl="0" indent="0" algn="l" rtl="0">
                        <a:lnSpc>
                          <a:spcPct val="115000"/>
                        </a:lnSpc>
                        <a:spcBef>
                          <a:spcPts val="0"/>
                        </a:spcBef>
                        <a:spcAft>
                          <a:spcPts val="0"/>
                        </a:spcAft>
                        <a:buNone/>
                      </a:pPr>
                      <a:r>
                        <a:rPr lang="en-GB" sz="900" b="1"/>
                        <a:t>Separate storage facility for SPNF produce</a:t>
                      </a:r>
                      <a:endParaRPr sz="9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Yes/No</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solidFill>
                            <a:srgbClr val="222222"/>
                          </a:solidFill>
                        </a:rPr>
                        <a:t>2/0</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r>
                        <a:rPr lang="en-GB" sz="900"/>
                        <a:t>2</a:t>
                      </a: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0"/>
                        </a:spcAft>
                        <a:buNone/>
                      </a:pPr>
                      <a:endParaRPr sz="9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bl>
          </a:graphicData>
        </a:graphic>
      </p:graphicFrame>
      <p:pic>
        <p:nvPicPr>
          <p:cNvPr id="464" name="Google Shape;464;p47"/>
          <p:cNvPicPr preferRelativeResize="0"/>
          <p:nvPr/>
        </p:nvPicPr>
        <p:blipFill rotWithShape="1">
          <a:blip r:embed="rId3">
            <a:alphaModFix/>
          </a:blip>
          <a:srcRect t="8917"/>
          <a:stretch/>
        </p:blipFill>
        <p:spPr>
          <a:xfrm>
            <a:off x="6129075" y="2720825"/>
            <a:ext cx="2985226" cy="2295675"/>
          </a:xfrm>
          <a:prstGeom prst="rect">
            <a:avLst/>
          </a:prstGeom>
          <a:noFill/>
          <a:ln>
            <a:noFill/>
          </a:ln>
        </p:spPr>
      </p:pic>
      <p:pic>
        <p:nvPicPr>
          <p:cNvPr id="465" name="Google Shape;465;p47"/>
          <p:cNvPicPr preferRelativeResize="0"/>
          <p:nvPr/>
        </p:nvPicPr>
        <p:blipFill>
          <a:blip r:embed="rId4">
            <a:alphaModFix/>
          </a:blip>
          <a:stretch>
            <a:fillRect/>
          </a:stretch>
        </p:blipFill>
        <p:spPr>
          <a:xfrm>
            <a:off x="6129075" y="264800"/>
            <a:ext cx="2985226" cy="2383151"/>
          </a:xfrm>
          <a:prstGeom prst="rect">
            <a:avLst/>
          </a:prstGeom>
          <a:noFill/>
          <a:ln>
            <a:noFill/>
          </a:ln>
        </p:spPr>
      </p:pic>
      <p:sp>
        <p:nvSpPr>
          <p:cNvPr id="466" name="Google Shape;466;p47"/>
          <p:cNvSpPr txBox="1"/>
          <p:nvPr/>
        </p:nvSpPr>
        <p:spPr>
          <a:xfrm>
            <a:off x="38250" y="13650"/>
            <a:ext cx="8421900" cy="507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000"/>
              </a:spcAft>
              <a:buNone/>
            </a:pPr>
            <a:r>
              <a:rPr lang="en-GB" sz="1700" b="1">
                <a:solidFill>
                  <a:srgbClr val="00B050"/>
                </a:solidFill>
                <a:latin typeface="Raleway"/>
                <a:ea typeface="Raleway"/>
                <a:cs typeface="Raleway"/>
                <a:sym typeface="Raleway"/>
              </a:rPr>
              <a:t> </a:t>
            </a:r>
            <a:r>
              <a:rPr lang="en-GB" sz="2100" b="1">
                <a:solidFill>
                  <a:srgbClr val="85200C"/>
                </a:solidFill>
                <a:latin typeface="Teko"/>
                <a:ea typeface="Teko"/>
                <a:cs typeface="Teko"/>
                <a:sym typeface="Teko"/>
              </a:rPr>
              <a:t>Natural Farmer’s Self-Declared—- Contd.</a:t>
            </a:r>
            <a:endParaRPr sz="1900">
              <a:solidFill>
                <a:srgbClr val="85200C"/>
              </a:solidFill>
              <a:latin typeface="Teko"/>
              <a:ea typeface="Teko"/>
              <a:cs typeface="Teko"/>
              <a:sym typeface="Teko"/>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48"/>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Clr>
                <a:srgbClr val="000000"/>
              </a:buClr>
              <a:buSzPts val="1000"/>
              <a:buFont typeface="Arial"/>
              <a:buNone/>
            </a:pPr>
            <a:fld id="{00000000-1234-1234-1234-123412341234}" type="slidenum">
              <a:rPr lang="en-GB"/>
              <a:pPr marL="0" lvl="0" indent="0" algn="r" rtl="0">
                <a:spcBef>
                  <a:spcPts val="0"/>
                </a:spcBef>
                <a:spcAft>
                  <a:spcPts val="0"/>
                </a:spcAft>
                <a:buClr>
                  <a:srgbClr val="000000"/>
                </a:buClr>
                <a:buSzPts val="1000"/>
                <a:buFont typeface="Arial"/>
                <a:buNone/>
              </a:pPr>
              <a:t>13</a:t>
            </a:fld>
            <a:endParaRPr/>
          </a:p>
        </p:txBody>
      </p:sp>
      <p:graphicFrame>
        <p:nvGraphicFramePr>
          <p:cNvPr id="472" name="Google Shape;472;p48"/>
          <p:cNvGraphicFramePr/>
          <p:nvPr/>
        </p:nvGraphicFramePr>
        <p:xfrm>
          <a:off x="112150" y="227150"/>
          <a:ext cx="5772050" cy="4329492"/>
        </p:xfrm>
        <a:graphic>
          <a:graphicData uri="http://schemas.openxmlformats.org/drawingml/2006/table">
            <a:tbl>
              <a:tblPr>
                <a:noFill/>
                <a:tableStyleId>{30856F85-3F0F-49EB-B0D4-B61108E7F70F}</a:tableStyleId>
              </a:tblPr>
              <a:tblGrid>
                <a:gridCol w="1820500"/>
                <a:gridCol w="728100"/>
                <a:gridCol w="909000"/>
                <a:gridCol w="831125"/>
                <a:gridCol w="1483325"/>
              </a:tblGrid>
              <a:tr h="550775">
                <a:tc gridSpan="4">
                  <a:txBody>
                    <a:bodyPr/>
                    <a:lstStyle/>
                    <a:p>
                      <a:pPr marL="0" lvl="0" indent="0" algn="l" rtl="0">
                        <a:lnSpc>
                          <a:spcPct val="115000"/>
                        </a:lnSpc>
                        <a:spcBef>
                          <a:spcPts val="0"/>
                        </a:spcBef>
                        <a:spcAft>
                          <a:spcPts val="600"/>
                        </a:spcAft>
                        <a:buNone/>
                      </a:pPr>
                      <a:r>
                        <a:rPr lang="en-GB" sz="1300" b="1"/>
                        <a:t>Externally sourced Organic inputs use</a:t>
                      </a:r>
                      <a:endParaRPr sz="13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lvl="0" indent="0" algn="ctr" rtl="0">
                        <a:lnSpc>
                          <a:spcPct val="115000"/>
                        </a:lnSpc>
                        <a:spcBef>
                          <a:spcPts val="0"/>
                        </a:spcBef>
                        <a:spcAft>
                          <a:spcPts val="600"/>
                        </a:spcAft>
                        <a:buNone/>
                      </a:pPr>
                      <a:r>
                        <a:rPr lang="en-GB" sz="1300" b="1"/>
                        <a:t>Remarks</a:t>
                      </a:r>
                      <a:endParaRPr sz="13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36475">
                <a:tc>
                  <a:txBody>
                    <a:bodyPr/>
                    <a:lstStyle/>
                    <a:p>
                      <a:pPr marL="179999" lvl="0" indent="0" algn="l" rtl="0">
                        <a:lnSpc>
                          <a:spcPct val="115000"/>
                        </a:lnSpc>
                        <a:spcBef>
                          <a:spcPts val="0"/>
                        </a:spcBef>
                        <a:spcAft>
                          <a:spcPts val="600"/>
                        </a:spcAft>
                        <a:buNone/>
                      </a:pPr>
                      <a:r>
                        <a:rPr lang="en-GB" sz="1300" b="1">
                          <a:solidFill>
                            <a:srgbClr val="0000FF"/>
                          </a:solidFill>
                        </a:rPr>
                        <a:t>Use of bio fertilizers</a:t>
                      </a:r>
                      <a:endParaRPr sz="1300" b="1">
                        <a:solidFill>
                          <a:srgbClr val="0000FF"/>
                        </a:solidFill>
                      </a:endParaRPr>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t>Yes/No</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solidFill>
                            <a:srgbClr val="222222"/>
                          </a:solidFill>
                        </a:rPr>
                        <a:t>-2/0</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t>0</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rowSpan="4">
                  <a:txBody>
                    <a:bodyPr/>
                    <a:lstStyle/>
                    <a:p>
                      <a:pPr marL="0" lvl="0" indent="0" algn="ctr" rtl="0">
                        <a:lnSpc>
                          <a:spcPct val="115000"/>
                        </a:lnSpc>
                        <a:spcBef>
                          <a:spcPts val="0"/>
                        </a:spcBef>
                        <a:spcAft>
                          <a:spcPts val="600"/>
                        </a:spcAft>
                        <a:buNone/>
                      </a:pPr>
                      <a:r>
                        <a:rPr lang="en-GB" sz="1300" b="1"/>
                        <a:t>Negative weightage - Organic inputs Enhance  cost of cultivation</a:t>
                      </a:r>
                      <a:endParaRPr sz="13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472950">
                <a:tc>
                  <a:txBody>
                    <a:bodyPr/>
                    <a:lstStyle/>
                    <a:p>
                      <a:pPr marL="179999" lvl="0" indent="0" algn="l" rtl="0">
                        <a:lnSpc>
                          <a:spcPct val="115000"/>
                        </a:lnSpc>
                        <a:spcBef>
                          <a:spcPts val="0"/>
                        </a:spcBef>
                        <a:spcAft>
                          <a:spcPts val="600"/>
                        </a:spcAft>
                        <a:buNone/>
                      </a:pPr>
                      <a:r>
                        <a:rPr lang="en-GB" sz="1300" b="1">
                          <a:solidFill>
                            <a:srgbClr val="0000FF"/>
                          </a:solidFill>
                        </a:rPr>
                        <a:t>Use of botanical extracts/ bio pesticides</a:t>
                      </a:r>
                      <a:endParaRPr sz="1300" b="1">
                        <a:solidFill>
                          <a:srgbClr val="0000FF"/>
                        </a:solidFill>
                      </a:endParaRPr>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t>Yes/No</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solidFill>
                            <a:srgbClr val="222222"/>
                          </a:solidFill>
                        </a:rPr>
                        <a:t>-2/0</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t>0</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vMerge="1">
                  <a:txBody>
                    <a:bodyPr/>
                    <a:lstStyle/>
                    <a:p>
                      <a:endParaRPr lang="en-US"/>
                    </a:p>
                  </a:txBody>
                  <a:tcPr/>
                </a:tc>
              </a:tr>
              <a:tr h="236475">
                <a:tc>
                  <a:txBody>
                    <a:bodyPr/>
                    <a:lstStyle/>
                    <a:p>
                      <a:pPr marL="179999" lvl="0" indent="0" algn="l" rtl="0">
                        <a:lnSpc>
                          <a:spcPct val="115000"/>
                        </a:lnSpc>
                        <a:spcBef>
                          <a:spcPts val="0"/>
                        </a:spcBef>
                        <a:spcAft>
                          <a:spcPts val="600"/>
                        </a:spcAft>
                        <a:buNone/>
                      </a:pPr>
                      <a:r>
                        <a:rPr lang="en-GB" sz="1300" b="1">
                          <a:solidFill>
                            <a:srgbClr val="0000FF"/>
                          </a:solidFill>
                        </a:rPr>
                        <a:t>Use of organic manure</a:t>
                      </a:r>
                      <a:endParaRPr sz="1300" b="1">
                        <a:solidFill>
                          <a:srgbClr val="0000FF"/>
                        </a:solidFill>
                      </a:endParaRPr>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t>Yes/No</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solidFill>
                            <a:srgbClr val="222222"/>
                          </a:solidFill>
                        </a:rPr>
                        <a:t>-2/0</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t>0</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vMerge="1">
                  <a:txBody>
                    <a:bodyPr/>
                    <a:lstStyle/>
                    <a:p>
                      <a:endParaRPr lang="en-US"/>
                    </a:p>
                  </a:txBody>
                  <a:tcPr/>
                </a:tc>
              </a:tr>
              <a:tr h="236475">
                <a:tc>
                  <a:txBody>
                    <a:bodyPr/>
                    <a:lstStyle/>
                    <a:p>
                      <a:pPr marL="179999" lvl="0" indent="0" algn="l" rtl="0">
                        <a:lnSpc>
                          <a:spcPct val="115000"/>
                        </a:lnSpc>
                        <a:spcBef>
                          <a:spcPts val="0"/>
                        </a:spcBef>
                        <a:spcAft>
                          <a:spcPts val="600"/>
                        </a:spcAft>
                        <a:buNone/>
                      </a:pPr>
                      <a:r>
                        <a:rPr lang="en-GB" sz="1300" b="1">
                          <a:solidFill>
                            <a:srgbClr val="0000FF"/>
                          </a:solidFill>
                        </a:rPr>
                        <a:t>Use of vermicompost</a:t>
                      </a:r>
                      <a:endParaRPr sz="1300" b="1">
                        <a:solidFill>
                          <a:srgbClr val="0000FF"/>
                        </a:solidFill>
                      </a:endParaRPr>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t>Yes/No</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solidFill>
                            <a:srgbClr val="222222"/>
                          </a:solidFill>
                        </a:rPr>
                        <a:t>-2/0</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t>0</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vMerge="1">
                  <a:txBody>
                    <a:bodyPr/>
                    <a:lstStyle/>
                    <a:p>
                      <a:endParaRPr lang="en-US"/>
                    </a:p>
                  </a:txBody>
                  <a:tcPr/>
                </a:tc>
              </a:tr>
              <a:tr h="261175">
                <a:tc gridSpan="4">
                  <a:txBody>
                    <a:bodyPr/>
                    <a:lstStyle/>
                    <a:p>
                      <a:pPr marL="0" lvl="0" indent="0" algn="l" rtl="0">
                        <a:lnSpc>
                          <a:spcPct val="115000"/>
                        </a:lnSpc>
                        <a:spcBef>
                          <a:spcPts val="0"/>
                        </a:spcBef>
                        <a:spcAft>
                          <a:spcPts val="600"/>
                        </a:spcAft>
                        <a:buNone/>
                      </a:pPr>
                      <a:r>
                        <a:rPr lang="en-GB" sz="1300" b="1"/>
                        <a:t>Chemical inputs used</a:t>
                      </a:r>
                      <a:endParaRPr sz="13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lvl="0" indent="0" algn="l" rtl="0">
                        <a:lnSpc>
                          <a:spcPct val="115000"/>
                        </a:lnSpc>
                        <a:spcBef>
                          <a:spcPts val="0"/>
                        </a:spcBef>
                        <a:spcAft>
                          <a:spcPts val="600"/>
                        </a:spcAft>
                        <a:buNone/>
                      </a:pPr>
                      <a:endParaRPr sz="13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36475">
                <a:tc>
                  <a:txBody>
                    <a:bodyPr/>
                    <a:lstStyle/>
                    <a:p>
                      <a:pPr marL="179999" lvl="0" indent="0" algn="l" rtl="0">
                        <a:lnSpc>
                          <a:spcPct val="115000"/>
                        </a:lnSpc>
                        <a:spcBef>
                          <a:spcPts val="0"/>
                        </a:spcBef>
                        <a:spcAft>
                          <a:spcPts val="600"/>
                        </a:spcAft>
                        <a:buNone/>
                      </a:pPr>
                      <a:r>
                        <a:rPr lang="en-GB" sz="1300" b="1">
                          <a:solidFill>
                            <a:srgbClr val="FF0000"/>
                          </a:solidFill>
                        </a:rPr>
                        <a:t>Fertilizers (Urea etc)</a:t>
                      </a:r>
                      <a:endParaRPr sz="1300" b="1">
                        <a:solidFill>
                          <a:srgbClr val="FF0000"/>
                        </a:solidFill>
                      </a:endParaRPr>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t>Yes/No</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t>-5/0</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t>0</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rowSpan="4">
                  <a:txBody>
                    <a:bodyPr/>
                    <a:lstStyle/>
                    <a:p>
                      <a:pPr marL="0" lvl="0" indent="0" algn="ctr" rtl="0">
                        <a:lnSpc>
                          <a:spcPct val="115000"/>
                        </a:lnSpc>
                        <a:spcBef>
                          <a:spcPts val="0"/>
                        </a:spcBef>
                        <a:spcAft>
                          <a:spcPts val="600"/>
                        </a:spcAft>
                        <a:buNone/>
                      </a:pPr>
                      <a:r>
                        <a:rPr lang="en-GB" sz="1300" b="1"/>
                        <a:t>Farmers using chemical inputs are not eligible for 3 and 2 star rating</a:t>
                      </a:r>
                      <a:endParaRPr sz="13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r h="236475">
                <a:tc>
                  <a:txBody>
                    <a:bodyPr/>
                    <a:lstStyle/>
                    <a:p>
                      <a:pPr marL="179999" lvl="0" indent="0" algn="l" rtl="0">
                        <a:lnSpc>
                          <a:spcPct val="115000"/>
                        </a:lnSpc>
                        <a:spcBef>
                          <a:spcPts val="0"/>
                        </a:spcBef>
                        <a:spcAft>
                          <a:spcPts val="600"/>
                        </a:spcAft>
                        <a:buNone/>
                      </a:pPr>
                      <a:r>
                        <a:rPr lang="en-GB" sz="1300" b="1">
                          <a:solidFill>
                            <a:srgbClr val="FF0000"/>
                          </a:solidFill>
                        </a:rPr>
                        <a:t>Fungicides</a:t>
                      </a:r>
                      <a:endParaRPr sz="1300" b="1">
                        <a:solidFill>
                          <a:srgbClr val="FF0000"/>
                        </a:solidFill>
                      </a:endParaRPr>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t>Yes/No</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t>-5/0</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t>0</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vMerge="1">
                  <a:txBody>
                    <a:bodyPr/>
                    <a:lstStyle/>
                    <a:p>
                      <a:endParaRPr lang="en-US"/>
                    </a:p>
                  </a:txBody>
                  <a:tcPr/>
                </a:tc>
              </a:tr>
              <a:tr h="236475">
                <a:tc>
                  <a:txBody>
                    <a:bodyPr/>
                    <a:lstStyle/>
                    <a:p>
                      <a:pPr marL="179999" lvl="0" indent="0" algn="l" rtl="0">
                        <a:lnSpc>
                          <a:spcPct val="115000"/>
                        </a:lnSpc>
                        <a:spcBef>
                          <a:spcPts val="0"/>
                        </a:spcBef>
                        <a:spcAft>
                          <a:spcPts val="600"/>
                        </a:spcAft>
                        <a:buNone/>
                      </a:pPr>
                      <a:r>
                        <a:rPr lang="en-GB" sz="1300" b="1">
                          <a:solidFill>
                            <a:srgbClr val="FF0000"/>
                          </a:solidFill>
                        </a:rPr>
                        <a:t>Insecticide </a:t>
                      </a:r>
                      <a:endParaRPr sz="1300" b="1">
                        <a:solidFill>
                          <a:srgbClr val="FF0000"/>
                        </a:solidFill>
                      </a:endParaRPr>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t>Yes/No</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t>-5/0</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t>0</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vMerge="1">
                  <a:txBody>
                    <a:bodyPr/>
                    <a:lstStyle/>
                    <a:p>
                      <a:endParaRPr lang="en-US"/>
                    </a:p>
                  </a:txBody>
                  <a:tcPr/>
                </a:tc>
              </a:tr>
              <a:tr h="236475">
                <a:tc>
                  <a:txBody>
                    <a:bodyPr/>
                    <a:lstStyle/>
                    <a:p>
                      <a:pPr marL="179999" lvl="0" indent="0" algn="l" rtl="0">
                        <a:lnSpc>
                          <a:spcPct val="115000"/>
                        </a:lnSpc>
                        <a:spcBef>
                          <a:spcPts val="0"/>
                        </a:spcBef>
                        <a:spcAft>
                          <a:spcPts val="600"/>
                        </a:spcAft>
                        <a:buNone/>
                      </a:pPr>
                      <a:r>
                        <a:rPr lang="en-GB" sz="1300" b="1">
                          <a:solidFill>
                            <a:srgbClr val="FF0000"/>
                          </a:solidFill>
                        </a:rPr>
                        <a:t>Herbicide</a:t>
                      </a:r>
                      <a:endParaRPr sz="1300" b="1">
                        <a:solidFill>
                          <a:srgbClr val="FF0000"/>
                        </a:solidFill>
                      </a:endParaRPr>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t>Yes/No</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t>-5/0</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a:t>0</a:t>
                      </a: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vMerge="1">
                  <a:txBody>
                    <a:bodyPr/>
                    <a:lstStyle/>
                    <a:p>
                      <a:endParaRPr lang="en-US"/>
                    </a:p>
                  </a:txBody>
                  <a:tcPr/>
                </a:tc>
              </a:tr>
              <a:tr h="521100">
                <a:tc>
                  <a:txBody>
                    <a:bodyPr/>
                    <a:lstStyle/>
                    <a:p>
                      <a:pPr marL="360000" lvl="0" indent="-360000" algn="l" rtl="0">
                        <a:lnSpc>
                          <a:spcPct val="115000"/>
                        </a:lnSpc>
                        <a:spcBef>
                          <a:spcPts val="0"/>
                        </a:spcBef>
                        <a:spcAft>
                          <a:spcPts val="600"/>
                        </a:spcAft>
                        <a:buNone/>
                      </a:pPr>
                      <a:r>
                        <a:rPr lang="en-GB" sz="1300" b="1"/>
                        <a:t>Final score</a:t>
                      </a:r>
                      <a:endParaRPr sz="13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endParaRPr sz="1300"/>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r>
                        <a:rPr lang="en-GB" sz="1300" b="1"/>
                        <a:t>61 (Max. score)</a:t>
                      </a:r>
                      <a:endParaRPr sz="1300" b="1"/>
                    </a:p>
                  </a:txBody>
                  <a:tcPr marL="25400" marR="25400" marT="0" marB="0" anchor="ctr">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c>
                  <a:txBody>
                    <a:bodyPr/>
                    <a:lstStyle/>
                    <a:p>
                      <a:pPr marL="0" lvl="0" indent="0" algn="ctr" rtl="0">
                        <a:lnSpc>
                          <a:spcPct val="115000"/>
                        </a:lnSpc>
                        <a:spcBef>
                          <a:spcPts val="0"/>
                        </a:spcBef>
                        <a:spcAft>
                          <a:spcPts val="600"/>
                        </a:spcAft>
                        <a:buNone/>
                      </a:pPr>
                      <a:endParaRPr sz="1300" b="1"/>
                    </a:p>
                  </a:txBody>
                  <a:tcPr marL="25400" marR="25400" marT="0" marB="0" anchor="b">
                    <a:lnL w="9525" cap="flat" cmpd="sng">
                      <a:solidFill>
                        <a:schemeClr val="dk2"/>
                      </a:solidFill>
                      <a:prstDash val="solid"/>
                      <a:round/>
                      <a:headEnd type="none" w="sm" len="sm"/>
                      <a:tailEnd type="none" w="sm" len="sm"/>
                    </a:lnL>
                    <a:lnR w="9525" cap="flat" cmpd="sng">
                      <a:solidFill>
                        <a:schemeClr val="dk2"/>
                      </a:solidFill>
                      <a:prstDash val="solid"/>
                      <a:round/>
                      <a:headEnd type="none" w="sm" len="sm"/>
                      <a:tailEnd type="none" w="sm" len="sm"/>
                    </a:lnR>
                    <a:lnT w="9525" cap="flat" cmpd="sng">
                      <a:solidFill>
                        <a:schemeClr val="dk2"/>
                      </a:solidFill>
                      <a:prstDash val="solid"/>
                      <a:round/>
                      <a:headEnd type="none" w="sm" len="sm"/>
                      <a:tailEnd type="none" w="sm" len="sm"/>
                    </a:lnT>
                    <a:lnB w="9525" cap="flat" cmpd="sng">
                      <a:solidFill>
                        <a:schemeClr val="dk2"/>
                      </a:solidFill>
                      <a:prstDash val="solid"/>
                      <a:round/>
                      <a:headEnd type="none" w="sm" len="sm"/>
                      <a:tailEnd type="none" w="sm" len="sm"/>
                    </a:lnB>
                    <a:solidFill>
                      <a:schemeClr val="lt1"/>
                    </a:solidFill>
                  </a:tcPr>
                </a:tc>
              </a:tr>
            </a:tbl>
          </a:graphicData>
        </a:graphic>
      </p:graphicFrame>
      <p:pic>
        <p:nvPicPr>
          <p:cNvPr id="473" name="Google Shape;473;p48"/>
          <p:cNvPicPr preferRelativeResize="0"/>
          <p:nvPr/>
        </p:nvPicPr>
        <p:blipFill>
          <a:blip r:embed="rId3">
            <a:alphaModFix/>
          </a:blip>
          <a:stretch>
            <a:fillRect/>
          </a:stretch>
        </p:blipFill>
        <p:spPr>
          <a:xfrm>
            <a:off x="5960400" y="304800"/>
            <a:ext cx="3107400" cy="2330550"/>
          </a:xfrm>
          <a:prstGeom prst="rect">
            <a:avLst/>
          </a:prstGeom>
          <a:noFill/>
          <a:ln>
            <a:noFill/>
          </a:ln>
        </p:spPr>
      </p:pic>
      <p:pic>
        <p:nvPicPr>
          <p:cNvPr id="474" name="Google Shape;474;p48"/>
          <p:cNvPicPr preferRelativeResize="0"/>
          <p:nvPr/>
        </p:nvPicPr>
        <p:blipFill>
          <a:blip r:embed="rId4">
            <a:alphaModFix/>
          </a:blip>
          <a:stretch>
            <a:fillRect/>
          </a:stretch>
        </p:blipFill>
        <p:spPr>
          <a:xfrm>
            <a:off x="5960400" y="2673450"/>
            <a:ext cx="3107400" cy="21604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Shape 478"/>
        <p:cNvGrpSpPr/>
        <p:nvPr/>
      </p:nvGrpSpPr>
      <p:grpSpPr>
        <a:xfrm>
          <a:off x="0" y="0"/>
          <a:ext cx="0" cy="0"/>
          <a:chOff x="0" y="0"/>
          <a:chExt cx="0" cy="0"/>
        </a:xfrm>
      </p:grpSpPr>
      <p:sp>
        <p:nvSpPr>
          <p:cNvPr id="479" name="Google Shape;479;p49"/>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14</a:t>
            </a:fld>
            <a:endParaRPr/>
          </a:p>
        </p:txBody>
      </p:sp>
      <p:sp>
        <p:nvSpPr>
          <p:cNvPr id="480" name="Google Shape;480;p49"/>
          <p:cNvSpPr txBox="1"/>
          <p:nvPr/>
        </p:nvSpPr>
        <p:spPr>
          <a:xfrm>
            <a:off x="0" y="164700"/>
            <a:ext cx="88464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rgbClr val="85200C"/>
                </a:solidFill>
                <a:latin typeface="Lato"/>
                <a:ea typeface="Lato"/>
                <a:cs typeface="Lato"/>
                <a:sym typeface="Lato"/>
              </a:rPr>
              <a:t>  </a:t>
            </a:r>
            <a:r>
              <a:rPr lang="en-GB" sz="2100" b="1">
                <a:solidFill>
                  <a:srgbClr val="85200C"/>
                </a:solidFill>
                <a:latin typeface="Teko"/>
                <a:ea typeface="Teko"/>
                <a:cs typeface="Teko"/>
                <a:sym typeface="Teko"/>
              </a:rPr>
              <a:t>Peer Appraisal :Verification by Peer Farmers- (Minimum 3 farmers) - Online</a:t>
            </a:r>
            <a:r>
              <a:rPr lang="en-GB" sz="2200">
                <a:solidFill>
                  <a:srgbClr val="85200C"/>
                </a:solidFill>
                <a:latin typeface="Lato"/>
                <a:ea typeface="Lato"/>
                <a:cs typeface="Lato"/>
                <a:sym typeface="Lato"/>
              </a:rPr>
              <a:t> </a:t>
            </a:r>
            <a:endParaRPr sz="2200">
              <a:solidFill>
                <a:srgbClr val="85200C"/>
              </a:solidFill>
              <a:latin typeface="Lato"/>
              <a:ea typeface="Lato"/>
              <a:cs typeface="Lato"/>
              <a:sym typeface="Lato"/>
            </a:endParaRPr>
          </a:p>
        </p:txBody>
      </p:sp>
      <p:graphicFrame>
        <p:nvGraphicFramePr>
          <p:cNvPr id="481" name="Google Shape;481;p49"/>
          <p:cNvGraphicFramePr/>
          <p:nvPr/>
        </p:nvGraphicFramePr>
        <p:xfrm>
          <a:off x="232300" y="1070200"/>
          <a:ext cx="4752100" cy="1538200"/>
        </p:xfrm>
        <a:graphic>
          <a:graphicData uri="http://schemas.openxmlformats.org/drawingml/2006/table">
            <a:tbl>
              <a:tblPr>
                <a:noFill/>
                <a:tableStyleId>{363E7F7B-E280-4A1C-BA8C-F99625883D12}</a:tableStyleId>
              </a:tblPr>
              <a:tblGrid>
                <a:gridCol w="686000"/>
                <a:gridCol w="989175"/>
                <a:gridCol w="958800"/>
                <a:gridCol w="953375"/>
                <a:gridCol w="1164750"/>
              </a:tblGrid>
              <a:tr h="572100">
                <a:tc>
                  <a:txBody>
                    <a:bodyPr/>
                    <a:lstStyle/>
                    <a:p>
                      <a:pPr marL="0" lvl="0" indent="0" algn="just" rtl="0">
                        <a:spcBef>
                          <a:spcPts val="0"/>
                        </a:spcBef>
                        <a:spcAft>
                          <a:spcPts val="0"/>
                        </a:spcAft>
                        <a:buNone/>
                      </a:pPr>
                      <a:r>
                        <a:rPr lang="en-GB" sz="1600" b="1"/>
                        <a:t>Sr. No.</a:t>
                      </a:r>
                      <a:endParaRPr sz="1600" b="1"/>
                    </a:p>
                  </a:txBody>
                  <a:tcPr marL="18000" marR="18000" marT="18000" marB="180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lvl="0" indent="0" algn="just" rtl="0">
                        <a:spcBef>
                          <a:spcPts val="0"/>
                        </a:spcBef>
                        <a:spcAft>
                          <a:spcPts val="0"/>
                        </a:spcAft>
                        <a:buNone/>
                      </a:pPr>
                      <a:r>
                        <a:rPr lang="en-GB" sz="1600" b="1"/>
                        <a:t>Farmers Name</a:t>
                      </a:r>
                      <a:endParaRPr sz="1600" b="1"/>
                    </a:p>
                  </a:txBody>
                  <a:tcPr marL="18000" marR="18000" marT="18000" marB="180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lvl="0" indent="0" algn="just" rtl="0">
                        <a:spcBef>
                          <a:spcPts val="0"/>
                        </a:spcBef>
                        <a:spcAft>
                          <a:spcPts val="0"/>
                        </a:spcAft>
                        <a:buNone/>
                      </a:pPr>
                      <a:r>
                        <a:rPr lang="en-GB" sz="1600" b="1"/>
                        <a:t>Father’s Name</a:t>
                      </a:r>
                      <a:endParaRPr sz="1600" b="1"/>
                    </a:p>
                  </a:txBody>
                  <a:tcPr marL="18000" marR="18000" marT="18000" marB="180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lvl="0" indent="0" algn="just" rtl="0">
                        <a:spcBef>
                          <a:spcPts val="0"/>
                        </a:spcBef>
                        <a:spcAft>
                          <a:spcPts val="0"/>
                        </a:spcAft>
                        <a:buNone/>
                      </a:pPr>
                      <a:r>
                        <a:rPr lang="en-GB" sz="1600" b="1"/>
                        <a:t>Contact No.</a:t>
                      </a:r>
                      <a:endParaRPr sz="1600" b="1"/>
                    </a:p>
                  </a:txBody>
                  <a:tcPr marL="18000" marR="18000" marT="18000" marB="180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lvl="0" indent="0" algn="just" rtl="0">
                        <a:spcBef>
                          <a:spcPts val="0"/>
                        </a:spcBef>
                        <a:spcAft>
                          <a:spcPts val="0"/>
                        </a:spcAft>
                        <a:buNone/>
                      </a:pPr>
                      <a:r>
                        <a:rPr lang="en-GB" sz="1600" b="1"/>
                        <a:t>Signature</a:t>
                      </a:r>
                      <a:endParaRPr sz="1600" b="1"/>
                    </a:p>
                  </a:txBody>
                  <a:tcPr marL="18000" marR="18000" marT="18000" marB="1800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r>
              <a:tr h="355250">
                <a:tc>
                  <a:txBody>
                    <a:bodyPr/>
                    <a:lstStyle/>
                    <a:p>
                      <a:pPr marL="0" lvl="0" indent="0" algn="just" rtl="0">
                        <a:spcBef>
                          <a:spcPts val="0"/>
                        </a:spcBef>
                        <a:spcAft>
                          <a:spcPts val="0"/>
                        </a:spcAft>
                        <a:buNone/>
                      </a:pPr>
                      <a:r>
                        <a:rPr lang="en-GB" sz="1600"/>
                        <a:t>1</a:t>
                      </a:r>
                      <a:endParaRPr sz="1600"/>
                    </a:p>
                  </a:txBody>
                  <a:tcPr marL="18000" marR="18000" marT="18000" marB="18000">
                    <a:lnT w="9525" cap="flat" cmpd="sng">
                      <a:solidFill>
                        <a:srgbClr val="000000"/>
                      </a:solidFill>
                      <a:prstDash val="solid"/>
                      <a:round/>
                      <a:headEnd type="none" w="sm" len="sm"/>
                      <a:tailEnd type="none" w="sm" len="sm"/>
                    </a:lnT>
                    <a:solidFill>
                      <a:schemeClr val="lt1"/>
                    </a:solidFill>
                  </a:tcPr>
                </a:tc>
                <a:tc>
                  <a:txBody>
                    <a:bodyPr/>
                    <a:lstStyle/>
                    <a:p>
                      <a:pPr marL="0" lvl="0" indent="0" algn="just" rtl="0">
                        <a:spcBef>
                          <a:spcPts val="0"/>
                        </a:spcBef>
                        <a:spcAft>
                          <a:spcPts val="0"/>
                        </a:spcAft>
                        <a:buNone/>
                      </a:pPr>
                      <a:endParaRPr sz="1600"/>
                    </a:p>
                  </a:txBody>
                  <a:tcPr marL="18000" marR="18000" marT="18000" marB="18000">
                    <a:lnT w="9525" cap="flat" cmpd="sng">
                      <a:solidFill>
                        <a:srgbClr val="000000"/>
                      </a:solidFill>
                      <a:prstDash val="solid"/>
                      <a:round/>
                      <a:headEnd type="none" w="sm" len="sm"/>
                      <a:tailEnd type="none" w="sm" len="sm"/>
                    </a:lnT>
                    <a:solidFill>
                      <a:schemeClr val="lt1"/>
                    </a:solidFill>
                  </a:tcPr>
                </a:tc>
                <a:tc>
                  <a:txBody>
                    <a:bodyPr/>
                    <a:lstStyle/>
                    <a:p>
                      <a:pPr marL="0" lvl="0" indent="0" algn="just" rtl="0">
                        <a:spcBef>
                          <a:spcPts val="0"/>
                        </a:spcBef>
                        <a:spcAft>
                          <a:spcPts val="0"/>
                        </a:spcAft>
                        <a:buNone/>
                      </a:pPr>
                      <a:endParaRPr sz="1600"/>
                    </a:p>
                  </a:txBody>
                  <a:tcPr marL="18000" marR="18000" marT="18000" marB="18000">
                    <a:lnT w="9525" cap="flat" cmpd="sng">
                      <a:solidFill>
                        <a:srgbClr val="000000"/>
                      </a:solidFill>
                      <a:prstDash val="solid"/>
                      <a:round/>
                      <a:headEnd type="none" w="sm" len="sm"/>
                      <a:tailEnd type="none" w="sm" len="sm"/>
                    </a:lnT>
                    <a:solidFill>
                      <a:schemeClr val="lt1"/>
                    </a:solidFill>
                  </a:tcPr>
                </a:tc>
                <a:tc>
                  <a:txBody>
                    <a:bodyPr/>
                    <a:lstStyle/>
                    <a:p>
                      <a:pPr marL="0" lvl="0" indent="0" algn="just" rtl="0">
                        <a:spcBef>
                          <a:spcPts val="0"/>
                        </a:spcBef>
                        <a:spcAft>
                          <a:spcPts val="0"/>
                        </a:spcAft>
                        <a:buNone/>
                      </a:pPr>
                      <a:endParaRPr sz="1600"/>
                    </a:p>
                  </a:txBody>
                  <a:tcPr marL="18000" marR="18000" marT="18000" marB="18000">
                    <a:lnT w="9525" cap="flat" cmpd="sng">
                      <a:solidFill>
                        <a:srgbClr val="000000"/>
                      </a:solidFill>
                      <a:prstDash val="solid"/>
                      <a:round/>
                      <a:headEnd type="none" w="sm" len="sm"/>
                      <a:tailEnd type="none" w="sm" len="sm"/>
                    </a:lnT>
                    <a:solidFill>
                      <a:schemeClr val="lt1"/>
                    </a:solidFill>
                  </a:tcPr>
                </a:tc>
                <a:tc>
                  <a:txBody>
                    <a:bodyPr/>
                    <a:lstStyle/>
                    <a:p>
                      <a:pPr marL="0" lvl="0" indent="0" algn="just" rtl="0">
                        <a:spcBef>
                          <a:spcPts val="0"/>
                        </a:spcBef>
                        <a:spcAft>
                          <a:spcPts val="0"/>
                        </a:spcAft>
                        <a:buNone/>
                      </a:pPr>
                      <a:endParaRPr sz="1600"/>
                    </a:p>
                  </a:txBody>
                  <a:tcPr marL="18000" marR="18000" marT="18000" marB="18000">
                    <a:lnT w="9525" cap="flat" cmpd="sng">
                      <a:solidFill>
                        <a:srgbClr val="000000"/>
                      </a:solidFill>
                      <a:prstDash val="solid"/>
                      <a:round/>
                      <a:headEnd type="none" w="sm" len="sm"/>
                      <a:tailEnd type="none" w="sm" len="sm"/>
                    </a:lnT>
                    <a:solidFill>
                      <a:schemeClr val="lt1"/>
                    </a:solidFill>
                  </a:tcPr>
                </a:tc>
              </a:tr>
              <a:tr h="305425">
                <a:tc>
                  <a:txBody>
                    <a:bodyPr/>
                    <a:lstStyle/>
                    <a:p>
                      <a:pPr marL="0" lvl="0" indent="0" algn="just" rtl="0">
                        <a:spcBef>
                          <a:spcPts val="0"/>
                        </a:spcBef>
                        <a:spcAft>
                          <a:spcPts val="0"/>
                        </a:spcAft>
                        <a:buNone/>
                      </a:pPr>
                      <a:r>
                        <a:rPr lang="en-GB" sz="1600"/>
                        <a:t>2</a:t>
                      </a:r>
                      <a:endParaRPr sz="1600"/>
                    </a:p>
                  </a:txBody>
                  <a:tcPr marL="18000" marR="18000" marT="18000" marB="18000">
                    <a:solidFill>
                      <a:schemeClr val="lt1"/>
                    </a:solidFill>
                  </a:tcPr>
                </a:tc>
                <a:tc>
                  <a:txBody>
                    <a:bodyPr/>
                    <a:lstStyle/>
                    <a:p>
                      <a:pPr marL="0" lvl="0" indent="0" algn="just" rtl="0">
                        <a:spcBef>
                          <a:spcPts val="0"/>
                        </a:spcBef>
                        <a:spcAft>
                          <a:spcPts val="0"/>
                        </a:spcAft>
                        <a:buNone/>
                      </a:pPr>
                      <a:endParaRPr sz="1600"/>
                    </a:p>
                  </a:txBody>
                  <a:tcPr marL="18000" marR="18000" marT="18000" marB="18000">
                    <a:solidFill>
                      <a:schemeClr val="lt1"/>
                    </a:solidFill>
                  </a:tcPr>
                </a:tc>
                <a:tc>
                  <a:txBody>
                    <a:bodyPr/>
                    <a:lstStyle/>
                    <a:p>
                      <a:pPr marL="0" lvl="0" indent="0" algn="just" rtl="0">
                        <a:spcBef>
                          <a:spcPts val="0"/>
                        </a:spcBef>
                        <a:spcAft>
                          <a:spcPts val="0"/>
                        </a:spcAft>
                        <a:buNone/>
                      </a:pPr>
                      <a:endParaRPr sz="1600"/>
                    </a:p>
                  </a:txBody>
                  <a:tcPr marL="18000" marR="18000" marT="18000" marB="18000">
                    <a:solidFill>
                      <a:schemeClr val="lt1"/>
                    </a:solidFill>
                  </a:tcPr>
                </a:tc>
                <a:tc>
                  <a:txBody>
                    <a:bodyPr/>
                    <a:lstStyle/>
                    <a:p>
                      <a:pPr marL="0" lvl="0" indent="0" algn="just" rtl="0">
                        <a:spcBef>
                          <a:spcPts val="0"/>
                        </a:spcBef>
                        <a:spcAft>
                          <a:spcPts val="0"/>
                        </a:spcAft>
                        <a:buNone/>
                      </a:pPr>
                      <a:endParaRPr sz="1600"/>
                    </a:p>
                  </a:txBody>
                  <a:tcPr marL="18000" marR="18000" marT="18000" marB="18000">
                    <a:solidFill>
                      <a:schemeClr val="lt1"/>
                    </a:solidFill>
                  </a:tcPr>
                </a:tc>
                <a:tc>
                  <a:txBody>
                    <a:bodyPr/>
                    <a:lstStyle/>
                    <a:p>
                      <a:pPr marL="0" lvl="0" indent="0" algn="just" rtl="0">
                        <a:spcBef>
                          <a:spcPts val="0"/>
                        </a:spcBef>
                        <a:spcAft>
                          <a:spcPts val="0"/>
                        </a:spcAft>
                        <a:buNone/>
                      </a:pPr>
                      <a:endParaRPr sz="1600"/>
                    </a:p>
                  </a:txBody>
                  <a:tcPr marL="18000" marR="18000" marT="18000" marB="18000">
                    <a:solidFill>
                      <a:schemeClr val="lt1"/>
                    </a:solidFill>
                  </a:tcPr>
                </a:tc>
              </a:tr>
              <a:tr h="305425">
                <a:tc>
                  <a:txBody>
                    <a:bodyPr/>
                    <a:lstStyle/>
                    <a:p>
                      <a:pPr marL="0" lvl="0" indent="0" algn="just" rtl="0">
                        <a:spcBef>
                          <a:spcPts val="0"/>
                        </a:spcBef>
                        <a:spcAft>
                          <a:spcPts val="0"/>
                        </a:spcAft>
                        <a:buNone/>
                      </a:pPr>
                      <a:r>
                        <a:rPr lang="en-GB" sz="1600"/>
                        <a:t>3</a:t>
                      </a:r>
                      <a:endParaRPr sz="1600"/>
                    </a:p>
                  </a:txBody>
                  <a:tcPr marL="18000" marR="18000" marT="18000" marB="18000">
                    <a:solidFill>
                      <a:schemeClr val="lt1"/>
                    </a:solidFill>
                  </a:tcPr>
                </a:tc>
                <a:tc>
                  <a:txBody>
                    <a:bodyPr/>
                    <a:lstStyle/>
                    <a:p>
                      <a:pPr marL="0" lvl="0" indent="0" algn="just" rtl="0">
                        <a:spcBef>
                          <a:spcPts val="0"/>
                        </a:spcBef>
                        <a:spcAft>
                          <a:spcPts val="0"/>
                        </a:spcAft>
                        <a:buNone/>
                      </a:pPr>
                      <a:endParaRPr sz="1600"/>
                    </a:p>
                  </a:txBody>
                  <a:tcPr marL="18000" marR="18000" marT="18000" marB="18000">
                    <a:solidFill>
                      <a:schemeClr val="lt1"/>
                    </a:solidFill>
                  </a:tcPr>
                </a:tc>
                <a:tc>
                  <a:txBody>
                    <a:bodyPr/>
                    <a:lstStyle/>
                    <a:p>
                      <a:pPr marL="0" lvl="0" indent="0" algn="just" rtl="0">
                        <a:spcBef>
                          <a:spcPts val="0"/>
                        </a:spcBef>
                        <a:spcAft>
                          <a:spcPts val="0"/>
                        </a:spcAft>
                        <a:buNone/>
                      </a:pPr>
                      <a:endParaRPr sz="1600"/>
                    </a:p>
                  </a:txBody>
                  <a:tcPr marL="18000" marR="18000" marT="18000" marB="18000">
                    <a:solidFill>
                      <a:schemeClr val="lt1"/>
                    </a:solidFill>
                  </a:tcPr>
                </a:tc>
                <a:tc>
                  <a:txBody>
                    <a:bodyPr/>
                    <a:lstStyle/>
                    <a:p>
                      <a:pPr marL="0" lvl="0" indent="0" algn="just" rtl="0">
                        <a:spcBef>
                          <a:spcPts val="0"/>
                        </a:spcBef>
                        <a:spcAft>
                          <a:spcPts val="0"/>
                        </a:spcAft>
                        <a:buNone/>
                      </a:pPr>
                      <a:endParaRPr sz="1600"/>
                    </a:p>
                  </a:txBody>
                  <a:tcPr marL="18000" marR="18000" marT="18000" marB="18000">
                    <a:solidFill>
                      <a:schemeClr val="lt1"/>
                    </a:solidFill>
                  </a:tcPr>
                </a:tc>
                <a:tc>
                  <a:txBody>
                    <a:bodyPr/>
                    <a:lstStyle/>
                    <a:p>
                      <a:pPr marL="0" lvl="0" indent="0" algn="just" rtl="0">
                        <a:spcBef>
                          <a:spcPts val="0"/>
                        </a:spcBef>
                        <a:spcAft>
                          <a:spcPts val="0"/>
                        </a:spcAft>
                        <a:buNone/>
                      </a:pPr>
                      <a:endParaRPr sz="1600"/>
                    </a:p>
                  </a:txBody>
                  <a:tcPr marL="18000" marR="18000" marT="18000" marB="18000">
                    <a:solidFill>
                      <a:schemeClr val="lt1"/>
                    </a:solidFill>
                  </a:tcPr>
                </a:tc>
              </a:tr>
            </a:tbl>
          </a:graphicData>
        </a:graphic>
      </p:graphicFrame>
      <p:sp>
        <p:nvSpPr>
          <p:cNvPr id="482" name="Google Shape;482;p49"/>
          <p:cNvSpPr txBox="1"/>
          <p:nvPr/>
        </p:nvSpPr>
        <p:spPr>
          <a:xfrm>
            <a:off x="91500" y="2940800"/>
            <a:ext cx="8926500" cy="21396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en-GB" sz="1900" b="1">
                <a:solidFill>
                  <a:srgbClr val="85200C"/>
                </a:solidFill>
                <a:latin typeface="Teko"/>
                <a:ea typeface="Teko"/>
                <a:cs typeface="Teko"/>
                <a:sym typeface="Teko"/>
              </a:rPr>
              <a:t>Declaration By Farmer :</a:t>
            </a:r>
            <a:endParaRPr sz="1900" b="1">
              <a:solidFill>
                <a:srgbClr val="85200C"/>
              </a:solidFill>
              <a:latin typeface="Teko"/>
              <a:ea typeface="Teko"/>
              <a:cs typeface="Teko"/>
              <a:sym typeface="Teko"/>
            </a:endParaRPr>
          </a:p>
          <a:p>
            <a:pPr marL="0" lvl="0" indent="0" algn="just" rtl="0">
              <a:spcBef>
                <a:spcPts val="0"/>
              </a:spcBef>
              <a:spcAft>
                <a:spcPts val="0"/>
              </a:spcAft>
              <a:buNone/>
            </a:pPr>
            <a:endParaRPr sz="700">
              <a:solidFill>
                <a:srgbClr val="202124"/>
              </a:solidFill>
            </a:endParaRPr>
          </a:p>
          <a:p>
            <a:pPr marL="0" lvl="0" indent="0" algn="just" rtl="0">
              <a:spcBef>
                <a:spcPts val="0"/>
              </a:spcBef>
              <a:spcAft>
                <a:spcPts val="0"/>
              </a:spcAft>
              <a:buNone/>
            </a:pPr>
            <a:r>
              <a:rPr lang="en-GB" sz="1100" b="1">
                <a:solidFill>
                  <a:srgbClr val="202124"/>
                </a:solidFill>
              </a:rPr>
              <a:t>I hereby declare that the details furnished above are true and correct to the best of my knowledge and belief and I undertake the responsibility to bear the consequences arising out of the wrong information provided by me in this perform</a:t>
            </a:r>
            <a:r>
              <a:rPr lang="en-GB" sz="1100">
                <a:solidFill>
                  <a:srgbClr val="202124"/>
                </a:solidFill>
              </a:rPr>
              <a:t>a.</a:t>
            </a:r>
            <a:endParaRPr sz="1100">
              <a:solidFill>
                <a:srgbClr val="202124"/>
              </a:solidFill>
            </a:endParaRPr>
          </a:p>
          <a:p>
            <a:pPr marL="0" lvl="0" indent="0" algn="l" rtl="0">
              <a:spcBef>
                <a:spcPts val="0"/>
              </a:spcBef>
              <a:spcAft>
                <a:spcPts val="0"/>
              </a:spcAft>
              <a:buNone/>
            </a:pPr>
            <a:endParaRPr sz="1100">
              <a:solidFill>
                <a:srgbClr val="202124"/>
              </a:solidFill>
            </a:endParaRPr>
          </a:p>
          <a:p>
            <a:pPr marL="0" lvl="0" indent="0" algn="l" rtl="0">
              <a:spcBef>
                <a:spcPts val="0"/>
              </a:spcBef>
              <a:spcAft>
                <a:spcPts val="0"/>
              </a:spcAft>
              <a:buNone/>
            </a:pPr>
            <a:r>
              <a:rPr lang="en-GB" sz="1100" b="1">
                <a:solidFill>
                  <a:srgbClr val="202124"/>
                </a:solidFill>
              </a:rPr>
              <a:t>मैं घोषणा करता हूं कि ऊपर दिए गए विवरण मेरे सर्वोत्तम ज्ञान और विश्वास के अनुसार सत्य और सही हैं और मैं इस प्रमाण में मेरे द्वारा प्रदान की गई गलत जानकारी से उत्पन्न होने वाले परिणामों को सहन करने की जिम्मेदारी लेता हूं।</a:t>
            </a:r>
            <a:endParaRPr sz="1100" b="1">
              <a:solidFill>
                <a:srgbClr val="202124"/>
              </a:solidFill>
            </a:endParaRPr>
          </a:p>
          <a:p>
            <a:pPr marL="0" lvl="0" indent="0" algn="l" rtl="0">
              <a:spcBef>
                <a:spcPts val="0"/>
              </a:spcBef>
              <a:spcAft>
                <a:spcPts val="0"/>
              </a:spcAft>
              <a:buNone/>
            </a:pPr>
            <a:endParaRPr sz="800">
              <a:solidFill>
                <a:srgbClr val="202124"/>
              </a:solidFill>
            </a:endParaRPr>
          </a:p>
          <a:p>
            <a:pPr marL="0" lvl="0" indent="0" algn="l" rtl="0">
              <a:spcBef>
                <a:spcPts val="0"/>
              </a:spcBef>
              <a:spcAft>
                <a:spcPts val="0"/>
              </a:spcAft>
              <a:buNone/>
            </a:pPr>
            <a:r>
              <a:rPr lang="en-GB" sz="800" b="1">
                <a:solidFill>
                  <a:srgbClr val="202124"/>
                </a:solidFill>
              </a:rPr>
              <a:t>Date:</a:t>
            </a:r>
            <a:endParaRPr sz="800" b="1">
              <a:solidFill>
                <a:srgbClr val="202124"/>
              </a:solidFill>
            </a:endParaRPr>
          </a:p>
          <a:p>
            <a:pPr marL="0" lvl="0" indent="0" algn="l" rtl="0">
              <a:spcBef>
                <a:spcPts val="0"/>
              </a:spcBef>
              <a:spcAft>
                <a:spcPts val="0"/>
              </a:spcAft>
              <a:buNone/>
            </a:pPr>
            <a:endParaRPr sz="900" b="1">
              <a:solidFill>
                <a:srgbClr val="202124"/>
              </a:solidFill>
            </a:endParaRPr>
          </a:p>
          <a:p>
            <a:pPr marL="0" lvl="0" indent="0" algn="l" rtl="0">
              <a:spcBef>
                <a:spcPts val="0"/>
              </a:spcBef>
              <a:spcAft>
                <a:spcPts val="0"/>
              </a:spcAft>
              <a:buNone/>
            </a:pPr>
            <a:r>
              <a:rPr lang="en-GB" sz="900" b="1">
                <a:solidFill>
                  <a:srgbClr val="202124"/>
                </a:solidFill>
              </a:rPr>
              <a:t>Place: 										</a:t>
            </a:r>
            <a:endParaRPr sz="900" b="1">
              <a:solidFill>
                <a:srgbClr val="202124"/>
              </a:solidFill>
            </a:endParaRPr>
          </a:p>
          <a:p>
            <a:pPr marL="6858000" lvl="0" indent="457200" algn="l" rtl="0">
              <a:spcBef>
                <a:spcPts val="0"/>
              </a:spcBef>
              <a:spcAft>
                <a:spcPts val="0"/>
              </a:spcAft>
              <a:buNone/>
            </a:pPr>
            <a:r>
              <a:rPr lang="en-GB" sz="1200" b="1">
                <a:solidFill>
                  <a:srgbClr val="202124"/>
                </a:solidFill>
                <a:latin typeface="Lato"/>
                <a:ea typeface="Lato"/>
                <a:cs typeface="Lato"/>
                <a:sym typeface="Lato"/>
              </a:rPr>
              <a:t>Signature/हस्ताक्षर </a:t>
            </a:r>
            <a:endParaRPr sz="1200" b="1">
              <a:solidFill>
                <a:srgbClr val="202124"/>
              </a:solidFill>
              <a:latin typeface="Lato"/>
              <a:ea typeface="Lato"/>
              <a:cs typeface="Lato"/>
              <a:sym typeface="Lato"/>
            </a:endParaRPr>
          </a:p>
        </p:txBody>
      </p:sp>
      <p:pic>
        <p:nvPicPr>
          <p:cNvPr id="483" name="Google Shape;483;p49"/>
          <p:cNvPicPr preferRelativeResize="0"/>
          <p:nvPr/>
        </p:nvPicPr>
        <p:blipFill>
          <a:blip r:embed="rId3">
            <a:alphaModFix/>
          </a:blip>
          <a:stretch>
            <a:fillRect/>
          </a:stretch>
        </p:blipFill>
        <p:spPr>
          <a:xfrm>
            <a:off x="5476700" y="662475"/>
            <a:ext cx="3121111" cy="2334726"/>
          </a:xfrm>
          <a:prstGeom prst="rect">
            <a:avLst/>
          </a:prstGeom>
          <a:noFill/>
          <a:ln>
            <a:noFill/>
          </a:ln>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269" name="Picture 5"/>
          <p:cNvPicPr>
            <a:picLocks noChangeAspect="1" noChangeArrowheads="1"/>
          </p:cNvPicPr>
          <p:nvPr/>
        </p:nvPicPr>
        <p:blipFill>
          <a:blip r:embed="rId2"/>
          <a:srcRect/>
          <a:stretch>
            <a:fillRect/>
          </a:stretch>
        </p:blipFill>
        <p:spPr bwMode="auto">
          <a:xfrm>
            <a:off x="0" y="0"/>
            <a:ext cx="9144000" cy="5143501"/>
          </a:xfrm>
          <a:prstGeom prst="rect">
            <a:avLst/>
          </a:prstGeom>
          <a:noFill/>
          <a:ln w="9525">
            <a:noFill/>
            <a:miter lim="800000"/>
            <a:headEnd/>
            <a:tailEnd/>
          </a:ln>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Shape 500"/>
        <p:cNvGrpSpPr/>
        <p:nvPr/>
      </p:nvGrpSpPr>
      <p:grpSpPr>
        <a:xfrm>
          <a:off x="0" y="0"/>
          <a:ext cx="0" cy="0"/>
          <a:chOff x="0" y="0"/>
          <a:chExt cx="0" cy="0"/>
        </a:xfrm>
      </p:grpSpPr>
      <p:sp>
        <p:nvSpPr>
          <p:cNvPr id="501" name="Google Shape;501;p51"/>
          <p:cNvSpPr txBox="1">
            <a:spLocks noGrp="1"/>
          </p:cNvSpPr>
          <p:nvPr>
            <p:ph type="title"/>
          </p:nvPr>
        </p:nvSpPr>
        <p:spPr>
          <a:xfrm>
            <a:off x="217325" y="51350"/>
            <a:ext cx="4220700" cy="4929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Clr>
                <a:schemeClr val="dk1"/>
              </a:buClr>
              <a:buSzPct val="118918"/>
              <a:buFont typeface="Calibri"/>
              <a:buNone/>
            </a:pPr>
            <a:r>
              <a:rPr lang="en-GB" sz="3700">
                <a:solidFill>
                  <a:srgbClr val="85200C"/>
                </a:solidFill>
                <a:latin typeface="Teko"/>
                <a:ea typeface="Teko"/>
                <a:cs typeface="Teko"/>
                <a:sym typeface="Teko"/>
              </a:rPr>
              <a:t>Results</a:t>
            </a:r>
            <a:endParaRPr sz="3400"/>
          </a:p>
        </p:txBody>
      </p:sp>
      <p:sp>
        <p:nvSpPr>
          <p:cNvPr id="502" name="Google Shape;502;p51"/>
          <p:cNvSpPr txBox="1">
            <a:spLocks noGrp="1"/>
          </p:cNvSpPr>
          <p:nvPr>
            <p:ph type="body" idx="1"/>
          </p:nvPr>
        </p:nvSpPr>
        <p:spPr>
          <a:xfrm>
            <a:off x="217325" y="544250"/>
            <a:ext cx="4761900" cy="4497000"/>
          </a:xfrm>
          <a:prstGeom prst="rect">
            <a:avLst/>
          </a:prstGeom>
        </p:spPr>
        <p:txBody>
          <a:bodyPr spcFirstLastPara="1" wrap="square" lIns="91425" tIns="45700" rIns="91425" bIns="45700" anchor="t" anchorCtr="0">
            <a:noAutofit/>
          </a:bodyPr>
          <a:lstStyle/>
          <a:p>
            <a:pPr marL="212399" lvl="0" indent="-179299" algn="just" rtl="0">
              <a:lnSpc>
                <a:spcPct val="80000"/>
              </a:lnSpc>
              <a:spcBef>
                <a:spcPts val="600"/>
              </a:spcBef>
              <a:spcAft>
                <a:spcPts val="0"/>
              </a:spcAft>
              <a:buClr>
                <a:srgbClr val="000000"/>
              </a:buClr>
              <a:buSzPts val="2200"/>
              <a:buChar char="●"/>
            </a:pPr>
            <a:r>
              <a:rPr lang="en-GB" sz="2200">
                <a:solidFill>
                  <a:srgbClr val="000000"/>
                </a:solidFill>
                <a:latin typeface="Arial"/>
                <a:ea typeface="Arial"/>
                <a:cs typeface="Arial"/>
                <a:sym typeface="Arial"/>
              </a:rPr>
              <a:t>Farmers scoring </a:t>
            </a:r>
            <a:r>
              <a:rPr lang="en-GB" sz="2200" b="1">
                <a:solidFill>
                  <a:srgbClr val="FF0000"/>
                </a:solidFill>
                <a:latin typeface="Arial"/>
                <a:ea typeface="Arial"/>
                <a:cs typeface="Arial"/>
                <a:sym typeface="Arial"/>
              </a:rPr>
              <a:t>more than 50 points</a:t>
            </a:r>
            <a:r>
              <a:rPr lang="en-GB" sz="2200" b="1">
                <a:solidFill>
                  <a:srgbClr val="6AA84F"/>
                </a:solidFill>
                <a:latin typeface="Arial"/>
                <a:ea typeface="Arial"/>
                <a:cs typeface="Arial"/>
                <a:sym typeface="Arial"/>
              </a:rPr>
              <a:t> </a:t>
            </a:r>
            <a:r>
              <a:rPr lang="en-GB" sz="2200">
                <a:solidFill>
                  <a:srgbClr val="000000"/>
                </a:solidFill>
                <a:latin typeface="Arial"/>
                <a:ea typeface="Arial"/>
                <a:cs typeface="Arial"/>
                <a:sym typeface="Arial"/>
              </a:rPr>
              <a:t>and cultivating entirely with SPNF ingredients- </a:t>
            </a:r>
            <a:r>
              <a:rPr lang="en-GB" sz="2200" b="1">
                <a:solidFill>
                  <a:srgbClr val="FF0000"/>
                </a:solidFill>
                <a:latin typeface="Arial"/>
                <a:ea typeface="Arial"/>
                <a:cs typeface="Arial"/>
                <a:sym typeface="Arial"/>
              </a:rPr>
              <a:t>Vishisht-PK3 (Strict)</a:t>
            </a:r>
            <a:r>
              <a:rPr lang="en-GB" sz="2200">
                <a:solidFill>
                  <a:srgbClr val="000000"/>
                </a:solidFill>
                <a:latin typeface="Arial"/>
                <a:ea typeface="Arial"/>
                <a:cs typeface="Arial"/>
                <a:sym typeface="Arial"/>
              </a:rPr>
              <a:t>-  </a:t>
            </a:r>
            <a:r>
              <a:rPr lang="en-GB" sz="2200" b="1">
                <a:solidFill>
                  <a:srgbClr val="000000"/>
                </a:solidFill>
                <a:latin typeface="Arial"/>
                <a:ea typeface="Arial"/>
                <a:cs typeface="Arial"/>
                <a:sym typeface="Arial"/>
              </a:rPr>
              <a:t>3 stars (*** )</a:t>
            </a:r>
            <a:endParaRPr sz="2200" b="1">
              <a:solidFill>
                <a:srgbClr val="000000"/>
              </a:solidFill>
              <a:latin typeface="Arial"/>
              <a:ea typeface="Arial"/>
              <a:cs typeface="Arial"/>
              <a:sym typeface="Arial"/>
            </a:endParaRPr>
          </a:p>
          <a:p>
            <a:pPr marL="342900" lvl="0" indent="0" algn="just" rtl="0">
              <a:lnSpc>
                <a:spcPct val="80000"/>
              </a:lnSpc>
              <a:spcBef>
                <a:spcPts val="1200"/>
              </a:spcBef>
              <a:spcAft>
                <a:spcPts val="0"/>
              </a:spcAft>
              <a:buNone/>
            </a:pPr>
            <a:endParaRPr sz="700" b="1">
              <a:solidFill>
                <a:srgbClr val="000000"/>
              </a:solidFill>
              <a:latin typeface="Arial"/>
              <a:ea typeface="Arial"/>
              <a:cs typeface="Arial"/>
              <a:sym typeface="Arial"/>
            </a:endParaRPr>
          </a:p>
          <a:p>
            <a:pPr marL="212399" lvl="0" indent="-179299" algn="just" rtl="0">
              <a:lnSpc>
                <a:spcPct val="80000"/>
              </a:lnSpc>
              <a:spcBef>
                <a:spcPts val="1200"/>
              </a:spcBef>
              <a:spcAft>
                <a:spcPts val="0"/>
              </a:spcAft>
              <a:buClr>
                <a:srgbClr val="000000"/>
              </a:buClr>
              <a:buSzPts val="2200"/>
              <a:buChar char="●"/>
            </a:pPr>
            <a:r>
              <a:rPr lang="en-GB" sz="2200">
                <a:solidFill>
                  <a:srgbClr val="000000"/>
                </a:solidFill>
                <a:latin typeface="Arial"/>
                <a:ea typeface="Arial"/>
                <a:cs typeface="Arial"/>
                <a:sym typeface="Arial"/>
              </a:rPr>
              <a:t>Farmers scoring  between </a:t>
            </a:r>
            <a:r>
              <a:rPr lang="en-GB" sz="2200" b="1">
                <a:solidFill>
                  <a:srgbClr val="FF0000"/>
                </a:solidFill>
                <a:latin typeface="Arial"/>
                <a:ea typeface="Arial"/>
                <a:cs typeface="Arial"/>
                <a:sym typeface="Arial"/>
              </a:rPr>
              <a:t>30 to 50 points</a:t>
            </a:r>
            <a:r>
              <a:rPr lang="en-GB" sz="2200">
                <a:solidFill>
                  <a:srgbClr val="FF0000"/>
                </a:solidFill>
                <a:latin typeface="Arial"/>
                <a:ea typeface="Arial"/>
                <a:cs typeface="Arial"/>
                <a:sym typeface="Arial"/>
              </a:rPr>
              <a:t> </a:t>
            </a:r>
            <a:r>
              <a:rPr lang="en-GB" sz="2200" b="1">
                <a:solidFill>
                  <a:srgbClr val="FF0000"/>
                </a:solidFill>
                <a:latin typeface="Arial"/>
                <a:ea typeface="Arial"/>
                <a:cs typeface="Arial"/>
                <a:sym typeface="Arial"/>
              </a:rPr>
              <a:t>Sadharan</a:t>
            </a:r>
            <a:r>
              <a:rPr lang="en-GB" sz="2200">
                <a:solidFill>
                  <a:srgbClr val="38761D"/>
                </a:solidFill>
                <a:latin typeface="Arial"/>
                <a:ea typeface="Arial"/>
                <a:cs typeface="Arial"/>
                <a:sym typeface="Arial"/>
              </a:rPr>
              <a:t>-</a:t>
            </a:r>
            <a:r>
              <a:rPr lang="en-GB" sz="2200" b="1">
                <a:solidFill>
                  <a:srgbClr val="000000"/>
                </a:solidFill>
                <a:latin typeface="Arial"/>
                <a:ea typeface="Arial"/>
                <a:cs typeface="Arial"/>
                <a:sym typeface="Arial"/>
              </a:rPr>
              <a:t>2 stars(**)</a:t>
            </a:r>
            <a:r>
              <a:rPr lang="en-GB" sz="2200">
                <a:solidFill>
                  <a:srgbClr val="000000"/>
                </a:solidFill>
                <a:latin typeface="Arial"/>
                <a:ea typeface="Arial"/>
                <a:cs typeface="Arial"/>
                <a:sym typeface="Arial"/>
              </a:rPr>
              <a:t>-  These products can use the word "SPNF naturals". </a:t>
            </a:r>
            <a:endParaRPr sz="2200">
              <a:solidFill>
                <a:srgbClr val="000000"/>
              </a:solidFill>
              <a:latin typeface="Arial"/>
              <a:ea typeface="Arial"/>
              <a:cs typeface="Arial"/>
              <a:sym typeface="Arial"/>
            </a:endParaRPr>
          </a:p>
          <a:p>
            <a:pPr marL="342900" lvl="0" indent="0" algn="just" rtl="0">
              <a:lnSpc>
                <a:spcPct val="80000"/>
              </a:lnSpc>
              <a:spcBef>
                <a:spcPts val="1200"/>
              </a:spcBef>
              <a:spcAft>
                <a:spcPts val="0"/>
              </a:spcAft>
              <a:buNone/>
            </a:pPr>
            <a:endParaRPr sz="700">
              <a:solidFill>
                <a:srgbClr val="000000"/>
              </a:solidFill>
              <a:latin typeface="Arial"/>
              <a:ea typeface="Arial"/>
              <a:cs typeface="Arial"/>
              <a:sym typeface="Arial"/>
            </a:endParaRPr>
          </a:p>
          <a:p>
            <a:pPr marL="212399" lvl="0" indent="-179299" algn="just" rtl="0">
              <a:lnSpc>
                <a:spcPct val="80000"/>
              </a:lnSpc>
              <a:spcBef>
                <a:spcPts val="1200"/>
              </a:spcBef>
              <a:spcAft>
                <a:spcPts val="0"/>
              </a:spcAft>
              <a:buClr>
                <a:srgbClr val="000000"/>
              </a:buClr>
              <a:buSzPts val="2200"/>
              <a:buFont typeface="Arial"/>
              <a:buChar char="●"/>
            </a:pPr>
            <a:r>
              <a:rPr lang="en-GB" sz="2200">
                <a:solidFill>
                  <a:srgbClr val="000000"/>
                </a:solidFill>
                <a:latin typeface="Arial"/>
                <a:ea typeface="Arial"/>
                <a:cs typeface="Arial"/>
                <a:sym typeface="Arial"/>
              </a:rPr>
              <a:t>Both Vishisht and Sadharan may display SPNF seal. </a:t>
            </a:r>
            <a:endParaRPr sz="2200">
              <a:solidFill>
                <a:srgbClr val="000000"/>
              </a:solidFill>
              <a:latin typeface="Arial"/>
              <a:ea typeface="Arial"/>
              <a:cs typeface="Arial"/>
              <a:sym typeface="Arial"/>
            </a:endParaRPr>
          </a:p>
          <a:p>
            <a:pPr marL="342900" lvl="0" indent="0" algn="just" rtl="0">
              <a:lnSpc>
                <a:spcPct val="80000"/>
              </a:lnSpc>
              <a:spcBef>
                <a:spcPts val="1200"/>
              </a:spcBef>
              <a:spcAft>
                <a:spcPts val="0"/>
              </a:spcAft>
              <a:buNone/>
            </a:pPr>
            <a:endParaRPr sz="700">
              <a:solidFill>
                <a:srgbClr val="000000"/>
              </a:solidFill>
              <a:latin typeface="Arial"/>
              <a:ea typeface="Arial"/>
              <a:cs typeface="Arial"/>
              <a:sym typeface="Arial"/>
            </a:endParaRPr>
          </a:p>
          <a:p>
            <a:pPr marL="212399" lvl="0" indent="-179299" algn="just" rtl="0">
              <a:lnSpc>
                <a:spcPct val="80000"/>
              </a:lnSpc>
              <a:spcBef>
                <a:spcPts val="1200"/>
              </a:spcBef>
              <a:spcAft>
                <a:spcPts val="0"/>
              </a:spcAft>
              <a:buClr>
                <a:srgbClr val="000000"/>
              </a:buClr>
              <a:buSzPts val="2200"/>
              <a:buChar char="●"/>
            </a:pPr>
            <a:r>
              <a:rPr lang="en-GB" sz="2200">
                <a:solidFill>
                  <a:srgbClr val="000000"/>
                </a:solidFill>
                <a:latin typeface="Arial"/>
                <a:ea typeface="Arial"/>
                <a:cs typeface="Arial"/>
                <a:sym typeface="Arial"/>
              </a:rPr>
              <a:t>A third category, </a:t>
            </a:r>
            <a:r>
              <a:rPr lang="en-GB" sz="2200" b="1">
                <a:solidFill>
                  <a:srgbClr val="FF0000"/>
                </a:solidFill>
                <a:latin typeface="Arial"/>
                <a:ea typeface="Arial"/>
                <a:cs typeface="Arial"/>
                <a:sym typeface="Arial"/>
              </a:rPr>
              <a:t>less than 30 points</a:t>
            </a:r>
            <a:r>
              <a:rPr lang="en-GB" sz="2200">
                <a:solidFill>
                  <a:srgbClr val="FF0000"/>
                </a:solidFill>
                <a:latin typeface="Arial"/>
                <a:ea typeface="Arial"/>
                <a:cs typeface="Arial"/>
                <a:sym typeface="Arial"/>
              </a:rPr>
              <a:t> - </a:t>
            </a:r>
            <a:r>
              <a:rPr lang="en-GB" sz="2200" b="1">
                <a:solidFill>
                  <a:srgbClr val="FF0000"/>
                </a:solidFill>
                <a:latin typeface="Arial"/>
                <a:ea typeface="Arial"/>
                <a:cs typeface="Arial"/>
                <a:sym typeface="Arial"/>
              </a:rPr>
              <a:t>Antral</a:t>
            </a:r>
            <a:r>
              <a:rPr lang="en-GB" sz="2200">
                <a:solidFill>
                  <a:srgbClr val="38761D"/>
                </a:solidFill>
                <a:latin typeface="Arial"/>
                <a:ea typeface="Arial"/>
                <a:cs typeface="Arial"/>
                <a:sym typeface="Arial"/>
              </a:rPr>
              <a:t>-</a:t>
            </a:r>
            <a:r>
              <a:rPr lang="en-GB" sz="2200">
                <a:solidFill>
                  <a:srgbClr val="000000"/>
                </a:solidFill>
                <a:latin typeface="Arial"/>
                <a:ea typeface="Arial"/>
                <a:cs typeface="Arial"/>
                <a:sym typeface="Arial"/>
              </a:rPr>
              <a:t> </a:t>
            </a:r>
            <a:r>
              <a:rPr lang="en-GB" sz="2200" b="1">
                <a:solidFill>
                  <a:srgbClr val="000000"/>
                </a:solidFill>
                <a:latin typeface="Arial"/>
                <a:ea typeface="Arial"/>
                <a:cs typeface="Arial"/>
                <a:sym typeface="Arial"/>
              </a:rPr>
              <a:t>1 star (*)</a:t>
            </a:r>
            <a:endParaRPr sz="2004" b="1">
              <a:solidFill>
                <a:srgbClr val="000000"/>
              </a:solidFill>
              <a:latin typeface="Arial"/>
              <a:ea typeface="Arial"/>
              <a:cs typeface="Arial"/>
              <a:sym typeface="Arial"/>
            </a:endParaRPr>
          </a:p>
          <a:p>
            <a:pPr marL="0" lvl="0" indent="0" algn="l" rtl="0">
              <a:lnSpc>
                <a:spcPct val="80000"/>
              </a:lnSpc>
              <a:spcBef>
                <a:spcPts val="1200"/>
              </a:spcBef>
              <a:spcAft>
                <a:spcPts val="900"/>
              </a:spcAft>
              <a:buNone/>
            </a:pPr>
            <a:endParaRPr sz="1500"/>
          </a:p>
        </p:txBody>
      </p:sp>
      <p:sp>
        <p:nvSpPr>
          <p:cNvPr id="503" name="Google Shape;503;p51"/>
          <p:cNvSpPr txBox="1">
            <a:spLocks noGrp="1"/>
          </p:cNvSpPr>
          <p:nvPr>
            <p:ph type="sldNum" idx="12"/>
          </p:nvPr>
        </p:nvSpPr>
        <p:spPr>
          <a:xfrm>
            <a:off x="6553200" y="4767263"/>
            <a:ext cx="2133600" cy="2739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GB"/>
              <a:pPr marL="0" lvl="0" indent="0" algn="r" rtl="0">
                <a:spcBef>
                  <a:spcPts val="0"/>
                </a:spcBef>
                <a:spcAft>
                  <a:spcPts val="0"/>
                </a:spcAft>
                <a:buClr>
                  <a:srgbClr val="000000"/>
                </a:buClr>
                <a:buFont typeface="Arial"/>
                <a:buNone/>
              </a:pPr>
              <a:t>16</a:t>
            </a:fld>
            <a:endParaRPr/>
          </a:p>
        </p:txBody>
      </p:sp>
      <p:pic>
        <p:nvPicPr>
          <p:cNvPr id="504" name="Google Shape;504;p51"/>
          <p:cNvPicPr preferRelativeResize="0"/>
          <p:nvPr/>
        </p:nvPicPr>
        <p:blipFill>
          <a:blip r:embed="rId3">
            <a:alphaModFix/>
          </a:blip>
          <a:stretch>
            <a:fillRect/>
          </a:stretch>
        </p:blipFill>
        <p:spPr>
          <a:xfrm>
            <a:off x="5131625" y="152400"/>
            <a:ext cx="3555175" cy="4614874"/>
          </a:xfrm>
          <a:prstGeom prst="rect">
            <a:avLst/>
          </a:prstGeom>
          <a:noFill/>
          <a:ln>
            <a:noFill/>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509" name="Google Shape;509;p5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Clr>
                <a:srgbClr val="000000"/>
              </a:buClr>
              <a:buSzPts val="1000"/>
              <a:buFont typeface="Arial"/>
              <a:buNone/>
            </a:pPr>
            <a:fld id="{00000000-1234-1234-1234-123412341234}" type="slidenum">
              <a:rPr lang="en-GB"/>
              <a:pPr marL="0" lvl="0" indent="0" algn="r" rtl="0">
                <a:spcBef>
                  <a:spcPts val="0"/>
                </a:spcBef>
                <a:spcAft>
                  <a:spcPts val="0"/>
                </a:spcAft>
                <a:buClr>
                  <a:srgbClr val="000000"/>
                </a:buClr>
                <a:buSzPts val="1000"/>
                <a:buFont typeface="Arial"/>
                <a:buNone/>
              </a:pPr>
              <a:t>17</a:t>
            </a:fld>
            <a:endParaRPr/>
          </a:p>
        </p:txBody>
      </p:sp>
      <p:pic>
        <p:nvPicPr>
          <p:cNvPr id="510" name="Google Shape;510;p52"/>
          <p:cNvPicPr preferRelativeResize="0"/>
          <p:nvPr/>
        </p:nvPicPr>
        <p:blipFill>
          <a:blip r:embed="rId3">
            <a:alphaModFix/>
          </a:blip>
          <a:stretch>
            <a:fillRect/>
          </a:stretch>
        </p:blipFill>
        <p:spPr>
          <a:xfrm>
            <a:off x="152400" y="152400"/>
            <a:ext cx="9525" cy="9525"/>
          </a:xfrm>
          <a:prstGeom prst="rect">
            <a:avLst/>
          </a:prstGeom>
          <a:noFill/>
          <a:ln>
            <a:noFill/>
          </a:ln>
        </p:spPr>
      </p:pic>
      <p:pic>
        <p:nvPicPr>
          <p:cNvPr id="511" name="Google Shape;511;p52"/>
          <p:cNvPicPr preferRelativeResize="0"/>
          <p:nvPr/>
        </p:nvPicPr>
        <p:blipFill rotWithShape="1">
          <a:blip r:embed="rId4">
            <a:alphaModFix/>
          </a:blip>
          <a:srcRect l="-1920" r="1919" b="11870"/>
          <a:stretch/>
        </p:blipFill>
        <p:spPr>
          <a:xfrm>
            <a:off x="4938175" y="141250"/>
            <a:ext cx="3788300" cy="4860976"/>
          </a:xfrm>
          <a:prstGeom prst="rect">
            <a:avLst/>
          </a:prstGeom>
          <a:noFill/>
          <a:ln w="9525" cap="flat" cmpd="sng">
            <a:solidFill>
              <a:schemeClr val="dk2"/>
            </a:solidFill>
            <a:prstDash val="solid"/>
            <a:round/>
            <a:headEnd type="none" w="sm" len="sm"/>
            <a:tailEnd type="none" w="sm" len="sm"/>
          </a:ln>
        </p:spPr>
      </p:pic>
      <p:pic>
        <p:nvPicPr>
          <p:cNvPr id="512" name="Google Shape;512;p52"/>
          <p:cNvPicPr preferRelativeResize="0"/>
          <p:nvPr/>
        </p:nvPicPr>
        <p:blipFill>
          <a:blip r:embed="rId5">
            <a:alphaModFix/>
          </a:blip>
          <a:stretch>
            <a:fillRect/>
          </a:stretch>
        </p:blipFill>
        <p:spPr>
          <a:xfrm>
            <a:off x="949225" y="161925"/>
            <a:ext cx="3645732" cy="486097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16"/>
        <p:cNvGrpSpPr/>
        <p:nvPr/>
      </p:nvGrpSpPr>
      <p:grpSpPr>
        <a:xfrm>
          <a:off x="0" y="0"/>
          <a:ext cx="0" cy="0"/>
          <a:chOff x="0" y="0"/>
          <a:chExt cx="0" cy="0"/>
        </a:xfrm>
      </p:grpSpPr>
      <p:sp>
        <p:nvSpPr>
          <p:cNvPr id="517" name="Google Shape;517;p53"/>
          <p:cNvSpPr txBox="1">
            <a:spLocks noGrp="1"/>
          </p:cNvSpPr>
          <p:nvPr>
            <p:ph type="title"/>
          </p:nvPr>
        </p:nvSpPr>
        <p:spPr>
          <a:xfrm>
            <a:off x="175000" y="52175"/>
            <a:ext cx="8229600" cy="5844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sz="2900">
                <a:solidFill>
                  <a:srgbClr val="85200C"/>
                </a:solidFill>
                <a:latin typeface="Teko"/>
                <a:ea typeface="Teko"/>
                <a:cs typeface="Teko"/>
                <a:sym typeface="Teko"/>
              </a:rPr>
              <a:t>Auditing Process/ Validation </a:t>
            </a:r>
            <a:endParaRPr/>
          </a:p>
        </p:txBody>
      </p:sp>
      <p:sp>
        <p:nvSpPr>
          <p:cNvPr id="518" name="Google Shape;518;p53"/>
          <p:cNvSpPr txBox="1">
            <a:spLocks noGrp="1"/>
          </p:cNvSpPr>
          <p:nvPr>
            <p:ph type="body" idx="1"/>
          </p:nvPr>
        </p:nvSpPr>
        <p:spPr>
          <a:xfrm>
            <a:off x="175000" y="636575"/>
            <a:ext cx="8787600" cy="4404600"/>
          </a:xfrm>
          <a:prstGeom prst="rect">
            <a:avLst/>
          </a:prstGeom>
        </p:spPr>
        <p:txBody>
          <a:bodyPr spcFirstLastPara="1" wrap="square" lIns="91425" tIns="45700" rIns="91425" bIns="45700" anchor="t" anchorCtr="0">
            <a:normAutofit lnSpcReduction="10000"/>
          </a:bodyPr>
          <a:lstStyle/>
          <a:p>
            <a:pPr marL="457200" lvl="0" indent="-336550" algn="just" rtl="0">
              <a:lnSpc>
                <a:spcPct val="100000"/>
              </a:lnSpc>
              <a:spcBef>
                <a:spcPts val="600"/>
              </a:spcBef>
              <a:spcAft>
                <a:spcPts val="0"/>
              </a:spcAft>
              <a:buClr>
                <a:srgbClr val="000000"/>
              </a:buClr>
              <a:buSzPts val="1700"/>
              <a:buFont typeface="Arial"/>
              <a:buChar char="●"/>
            </a:pPr>
            <a:r>
              <a:rPr lang="en-GB" sz="1700">
                <a:solidFill>
                  <a:srgbClr val="000000"/>
                </a:solidFill>
                <a:latin typeface="Arial"/>
                <a:ea typeface="Arial"/>
                <a:cs typeface="Arial"/>
                <a:sym typeface="Arial"/>
              </a:rPr>
              <a:t>The</a:t>
            </a:r>
            <a:r>
              <a:rPr lang="en-GB" sz="1700" b="1">
                <a:solidFill>
                  <a:srgbClr val="000000"/>
                </a:solidFill>
                <a:latin typeface="Arial"/>
                <a:ea typeface="Arial"/>
                <a:cs typeface="Arial"/>
                <a:sym typeface="Arial"/>
              </a:rPr>
              <a:t> </a:t>
            </a:r>
            <a:r>
              <a:rPr lang="en-GB" sz="1700" b="1">
                <a:solidFill>
                  <a:srgbClr val="FF0000"/>
                </a:solidFill>
                <a:latin typeface="Arial"/>
                <a:ea typeface="Arial"/>
                <a:cs typeface="Arial"/>
                <a:sym typeface="Arial"/>
              </a:rPr>
              <a:t>Digital System identifies 5% of farmers</a:t>
            </a:r>
            <a:r>
              <a:rPr lang="en-GB" sz="1700">
                <a:solidFill>
                  <a:srgbClr val="000000"/>
                </a:solidFill>
                <a:latin typeface="Arial"/>
                <a:ea typeface="Arial"/>
                <a:cs typeface="Arial"/>
                <a:sym typeface="Arial"/>
              </a:rPr>
              <a:t> by randomization for all districts of the state-farmers under review’(FUR)</a:t>
            </a:r>
            <a:endParaRPr sz="1700">
              <a:solidFill>
                <a:srgbClr val="000000"/>
              </a:solidFill>
              <a:latin typeface="Arial"/>
              <a:ea typeface="Arial"/>
              <a:cs typeface="Arial"/>
              <a:sym typeface="Arial"/>
            </a:endParaRPr>
          </a:p>
          <a:p>
            <a:pPr marL="457200" lvl="0" indent="-336550" algn="just" rtl="0">
              <a:lnSpc>
                <a:spcPct val="100000"/>
              </a:lnSpc>
              <a:spcBef>
                <a:spcPts val="900"/>
              </a:spcBef>
              <a:spcAft>
                <a:spcPts val="0"/>
              </a:spcAft>
              <a:buClr>
                <a:srgbClr val="000000"/>
              </a:buClr>
              <a:buSzPts val="1700"/>
              <a:buFont typeface="Arial"/>
              <a:buChar char="●"/>
            </a:pPr>
            <a:r>
              <a:rPr lang="en-GB" sz="1700">
                <a:solidFill>
                  <a:srgbClr val="000000"/>
                </a:solidFill>
                <a:latin typeface="Arial"/>
                <a:ea typeface="Arial"/>
                <a:cs typeface="Arial"/>
                <a:sym typeface="Arial"/>
              </a:rPr>
              <a:t>Formation of </a:t>
            </a:r>
            <a:r>
              <a:rPr lang="en-GB" sz="1700" b="1">
                <a:solidFill>
                  <a:srgbClr val="FF0000"/>
                </a:solidFill>
                <a:latin typeface="Arial"/>
                <a:ea typeface="Arial"/>
                <a:cs typeface="Arial"/>
                <a:sym typeface="Arial"/>
              </a:rPr>
              <a:t>An Auditing committee (AC)</a:t>
            </a:r>
            <a:r>
              <a:rPr lang="en-GB" sz="1700" b="1">
                <a:solidFill>
                  <a:srgbClr val="38761D"/>
                </a:solidFill>
                <a:latin typeface="Arial"/>
                <a:ea typeface="Arial"/>
                <a:cs typeface="Arial"/>
                <a:sym typeface="Arial"/>
              </a:rPr>
              <a:t> </a:t>
            </a:r>
            <a:r>
              <a:rPr lang="en-GB" sz="1700">
                <a:solidFill>
                  <a:srgbClr val="000000"/>
                </a:solidFill>
                <a:latin typeface="Arial"/>
                <a:ea typeface="Arial"/>
                <a:cs typeface="Arial"/>
                <a:sym typeface="Arial"/>
              </a:rPr>
              <a:t>consisting of  Officers and Progressive Farmers of District for independent Physical Verification of farmer.</a:t>
            </a:r>
            <a:endParaRPr sz="1700">
              <a:solidFill>
                <a:srgbClr val="000000"/>
              </a:solidFill>
              <a:latin typeface="Arial"/>
              <a:ea typeface="Arial"/>
              <a:cs typeface="Arial"/>
              <a:sym typeface="Arial"/>
            </a:endParaRPr>
          </a:p>
          <a:p>
            <a:pPr marL="457200" lvl="0" indent="-336550" algn="just" rtl="0">
              <a:lnSpc>
                <a:spcPct val="100000"/>
              </a:lnSpc>
              <a:spcBef>
                <a:spcPts val="900"/>
              </a:spcBef>
              <a:spcAft>
                <a:spcPts val="0"/>
              </a:spcAft>
              <a:buClr>
                <a:srgbClr val="000000"/>
              </a:buClr>
              <a:buSzPts val="1700"/>
              <a:buFont typeface="Arial"/>
              <a:buChar char="●"/>
            </a:pPr>
            <a:r>
              <a:rPr lang="en-GB" sz="1700" b="1">
                <a:solidFill>
                  <a:srgbClr val="FF0000"/>
                </a:solidFill>
                <a:latin typeface="Arial"/>
                <a:ea typeface="Arial"/>
                <a:cs typeface="Arial"/>
                <a:sym typeface="Arial"/>
              </a:rPr>
              <a:t>Sufficient information</a:t>
            </a:r>
            <a:r>
              <a:rPr lang="en-GB" sz="1700">
                <a:solidFill>
                  <a:srgbClr val="000000"/>
                </a:solidFill>
                <a:latin typeface="Arial"/>
                <a:ea typeface="Arial"/>
                <a:cs typeface="Arial"/>
                <a:sym typeface="Arial"/>
              </a:rPr>
              <a:t> is made available to the AC about the FUR to allow proper audit</a:t>
            </a:r>
            <a:endParaRPr sz="1700">
              <a:solidFill>
                <a:srgbClr val="000000"/>
              </a:solidFill>
              <a:latin typeface="Arial"/>
              <a:ea typeface="Arial"/>
              <a:cs typeface="Arial"/>
              <a:sym typeface="Arial"/>
            </a:endParaRPr>
          </a:p>
          <a:p>
            <a:pPr marL="457200" lvl="0" indent="-336550" algn="just" rtl="0">
              <a:lnSpc>
                <a:spcPct val="100000"/>
              </a:lnSpc>
              <a:spcBef>
                <a:spcPts val="900"/>
              </a:spcBef>
              <a:spcAft>
                <a:spcPts val="0"/>
              </a:spcAft>
              <a:buClr>
                <a:srgbClr val="000000"/>
              </a:buClr>
              <a:buSzPts val="1700"/>
              <a:buFont typeface="Arial"/>
              <a:buChar char="●"/>
            </a:pPr>
            <a:r>
              <a:rPr lang="en-GB" sz="1700" b="1">
                <a:solidFill>
                  <a:srgbClr val="FF0000"/>
                </a:solidFill>
                <a:latin typeface="Arial"/>
                <a:ea typeface="Arial"/>
                <a:cs typeface="Arial"/>
                <a:sym typeface="Arial"/>
              </a:rPr>
              <a:t>Checklists</a:t>
            </a:r>
            <a:r>
              <a:rPr lang="en-GB" sz="1700">
                <a:solidFill>
                  <a:srgbClr val="6AA84F"/>
                </a:solidFill>
                <a:latin typeface="Arial"/>
                <a:ea typeface="Arial"/>
                <a:cs typeface="Arial"/>
                <a:sym typeface="Arial"/>
              </a:rPr>
              <a:t> </a:t>
            </a:r>
            <a:r>
              <a:rPr lang="en-GB" sz="1700">
                <a:solidFill>
                  <a:srgbClr val="000000"/>
                </a:solidFill>
                <a:latin typeface="Arial"/>
                <a:ea typeface="Arial"/>
                <a:cs typeface="Arial"/>
                <a:sym typeface="Arial"/>
              </a:rPr>
              <a:t>- covering all relevant aspects of the production standards.</a:t>
            </a:r>
            <a:endParaRPr sz="1700">
              <a:solidFill>
                <a:srgbClr val="000000"/>
              </a:solidFill>
              <a:latin typeface="Arial"/>
              <a:ea typeface="Arial"/>
              <a:cs typeface="Arial"/>
              <a:sym typeface="Arial"/>
            </a:endParaRPr>
          </a:p>
          <a:p>
            <a:pPr marL="457200" lvl="0" indent="-323850" algn="just" rtl="0">
              <a:lnSpc>
                <a:spcPct val="100000"/>
              </a:lnSpc>
              <a:spcBef>
                <a:spcPts val="900"/>
              </a:spcBef>
              <a:spcAft>
                <a:spcPts val="0"/>
              </a:spcAft>
              <a:buClr>
                <a:srgbClr val="000000"/>
              </a:buClr>
              <a:buSzPts val="1500"/>
              <a:buFont typeface="Arial"/>
              <a:buChar char="●"/>
            </a:pPr>
            <a:r>
              <a:rPr lang="en-GB" sz="1700">
                <a:solidFill>
                  <a:srgbClr val="000000"/>
                </a:solidFill>
                <a:latin typeface="Arial"/>
                <a:ea typeface="Arial"/>
                <a:cs typeface="Arial"/>
                <a:sym typeface="Arial"/>
              </a:rPr>
              <a:t>The</a:t>
            </a:r>
            <a:r>
              <a:rPr lang="en-GB" sz="1700">
                <a:solidFill>
                  <a:srgbClr val="6AA84F"/>
                </a:solidFill>
                <a:latin typeface="Arial"/>
                <a:ea typeface="Arial"/>
                <a:cs typeface="Arial"/>
                <a:sym typeface="Arial"/>
              </a:rPr>
              <a:t> </a:t>
            </a:r>
            <a:r>
              <a:rPr lang="en-GB" sz="1700" b="1">
                <a:solidFill>
                  <a:srgbClr val="FF0000"/>
                </a:solidFill>
                <a:latin typeface="Arial"/>
                <a:ea typeface="Arial"/>
                <a:cs typeface="Arial"/>
                <a:sym typeface="Arial"/>
              </a:rPr>
              <a:t>final decision</a:t>
            </a:r>
            <a:r>
              <a:rPr lang="en-GB" sz="1700">
                <a:solidFill>
                  <a:srgbClr val="FF0000"/>
                </a:solidFill>
                <a:latin typeface="Arial"/>
                <a:ea typeface="Arial"/>
                <a:cs typeface="Arial"/>
                <a:sym typeface="Arial"/>
              </a:rPr>
              <a:t> </a:t>
            </a:r>
            <a:r>
              <a:rPr lang="en-GB" sz="1700">
                <a:solidFill>
                  <a:srgbClr val="000000"/>
                </a:solidFill>
                <a:latin typeface="Arial"/>
                <a:ea typeface="Arial"/>
                <a:cs typeface="Arial"/>
                <a:sym typeface="Arial"/>
              </a:rPr>
              <a:t>for adjusting the star rating of the FUR will be done by AC based on  the detailed finding in the report.</a:t>
            </a:r>
            <a:endParaRPr sz="1700">
              <a:solidFill>
                <a:srgbClr val="000000"/>
              </a:solidFill>
              <a:latin typeface="Arial"/>
              <a:ea typeface="Arial"/>
              <a:cs typeface="Arial"/>
              <a:sym typeface="Arial"/>
            </a:endParaRPr>
          </a:p>
          <a:p>
            <a:pPr marL="457200" lvl="0" indent="-323850" algn="just" rtl="0">
              <a:lnSpc>
                <a:spcPct val="100000"/>
              </a:lnSpc>
              <a:spcBef>
                <a:spcPts val="900"/>
              </a:spcBef>
              <a:spcAft>
                <a:spcPts val="0"/>
              </a:spcAft>
              <a:buClr>
                <a:srgbClr val="000000"/>
              </a:buClr>
              <a:buSzPts val="1500"/>
              <a:buFont typeface="Arial"/>
              <a:buChar char="●"/>
            </a:pPr>
            <a:r>
              <a:rPr lang="en-GB" sz="1700">
                <a:solidFill>
                  <a:srgbClr val="000000"/>
                </a:solidFill>
                <a:latin typeface="Arial"/>
                <a:ea typeface="Arial"/>
                <a:cs typeface="Arial"/>
                <a:sym typeface="Arial"/>
              </a:rPr>
              <a:t>Of the total sampled FUR,</a:t>
            </a:r>
            <a:r>
              <a:rPr lang="en-GB" sz="1700">
                <a:solidFill>
                  <a:srgbClr val="38761D"/>
                </a:solidFill>
                <a:latin typeface="Arial"/>
                <a:ea typeface="Arial"/>
                <a:cs typeface="Arial"/>
                <a:sym typeface="Arial"/>
              </a:rPr>
              <a:t> </a:t>
            </a:r>
            <a:r>
              <a:rPr lang="en-GB" sz="1700" b="1">
                <a:solidFill>
                  <a:srgbClr val="FF0000"/>
                </a:solidFill>
                <a:latin typeface="Arial"/>
                <a:ea typeface="Arial"/>
                <a:cs typeface="Arial"/>
                <a:sym typeface="Arial"/>
              </a:rPr>
              <a:t>2-5%</a:t>
            </a:r>
            <a:r>
              <a:rPr lang="en-GB" sz="1700" b="1">
                <a:solidFill>
                  <a:srgbClr val="000000"/>
                </a:solidFill>
                <a:latin typeface="Arial"/>
                <a:ea typeface="Arial"/>
                <a:cs typeface="Arial"/>
                <a:sym typeface="Arial"/>
              </a:rPr>
              <a:t> </a:t>
            </a:r>
            <a:r>
              <a:rPr lang="en-GB" sz="1700">
                <a:solidFill>
                  <a:srgbClr val="000000"/>
                </a:solidFill>
                <a:latin typeface="Arial"/>
                <a:ea typeface="Arial"/>
                <a:cs typeface="Arial"/>
                <a:sym typeface="Arial"/>
              </a:rPr>
              <a:t>of them will be audited </a:t>
            </a:r>
            <a:r>
              <a:rPr lang="en-GB" sz="1700">
                <a:solidFill>
                  <a:srgbClr val="FF0000"/>
                </a:solidFill>
                <a:latin typeface="Arial"/>
                <a:ea typeface="Arial"/>
                <a:cs typeface="Arial"/>
                <a:sym typeface="Arial"/>
              </a:rPr>
              <a:t>by SPIU independently.</a:t>
            </a:r>
            <a:endParaRPr sz="1700">
              <a:solidFill>
                <a:srgbClr val="FF0000"/>
              </a:solidFill>
              <a:latin typeface="Arial"/>
              <a:ea typeface="Arial"/>
              <a:cs typeface="Arial"/>
              <a:sym typeface="Arial"/>
            </a:endParaRPr>
          </a:p>
          <a:p>
            <a:pPr marL="457200" lvl="0" indent="-342900" algn="just" rtl="0">
              <a:lnSpc>
                <a:spcPct val="100000"/>
              </a:lnSpc>
              <a:spcBef>
                <a:spcPts val="900"/>
              </a:spcBef>
              <a:spcAft>
                <a:spcPts val="0"/>
              </a:spcAft>
              <a:buClr>
                <a:schemeClr val="dk2"/>
              </a:buClr>
              <a:buSzPts val="1800"/>
              <a:buFont typeface="Arial"/>
              <a:buChar char="●"/>
            </a:pPr>
            <a:r>
              <a:rPr lang="en-GB" sz="1800" b="1">
                <a:solidFill>
                  <a:srgbClr val="FF0000"/>
                </a:solidFill>
                <a:latin typeface="Arial"/>
                <a:ea typeface="Arial"/>
                <a:cs typeface="Arial"/>
                <a:sym typeface="Arial"/>
              </a:rPr>
              <a:t>Any 3 or 2 star farmer</a:t>
            </a:r>
            <a:r>
              <a:rPr lang="en-GB" sz="1800">
                <a:solidFill>
                  <a:schemeClr val="dk2"/>
                </a:solidFill>
                <a:latin typeface="Arial"/>
                <a:ea typeface="Arial"/>
                <a:cs typeface="Arial"/>
                <a:sym typeface="Arial"/>
              </a:rPr>
              <a:t> found providing wrong information </a:t>
            </a:r>
            <a:r>
              <a:rPr lang="en-GB" sz="1800" b="1">
                <a:solidFill>
                  <a:srgbClr val="FF0000"/>
                </a:solidFill>
                <a:latin typeface="Arial"/>
                <a:ea typeface="Arial"/>
                <a:cs typeface="Arial"/>
                <a:sym typeface="Arial"/>
              </a:rPr>
              <a:t>will be degraded to 1 star</a:t>
            </a:r>
            <a:r>
              <a:rPr lang="en-GB" sz="1800">
                <a:solidFill>
                  <a:schemeClr val="dk2"/>
                </a:solidFill>
                <a:latin typeface="Arial"/>
                <a:ea typeface="Arial"/>
                <a:cs typeface="Arial"/>
                <a:sym typeface="Arial"/>
              </a:rPr>
              <a:t> and will be eligible for upgradation only after one year.</a:t>
            </a:r>
            <a:endParaRPr sz="1800">
              <a:solidFill>
                <a:schemeClr val="dk2"/>
              </a:solidFill>
              <a:latin typeface="Arial"/>
              <a:ea typeface="Arial"/>
              <a:cs typeface="Arial"/>
              <a:sym typeface="Arial"/>
            </a:endParaRPr>
          </a:p>
          <a:p>
            <a:pPr marL="457200" lvl="0" indent="-342900" algn="just" rtl="0">
              <a:lnSpc>
                <a:spcPct val="100000"/>
              </a:lnSpc>
              <a:spcBef>
                <a:spcPts val="900"/>
              </a:spcBef>
              <a:spcAft>
                <a:spcPts val="900"/>
              </a:spcAft>
              <a:buClr>
                <a:schemeClr val="dk2"/>
              </a:buClr>
              <a:buSzPts val="1800"/>
              <a:buFont typeface="Arial"/>
              <a:buChar char="●"/>
            </a:pPr>
            <a:r>
              <a:rPr lang="en-GB" sz="1800">
                <a:solidFill>
                  <a:schemeClr val="dk2"/>
                </a:solidFill>
                <a:latin typeface="Arial"/>
                <a:ea typeface="Arial"/>
                <a:cs typeface="Arial"/>
                <a:sym typeface="Arial"/>
              </a:rPr>
              <a:t>All results and historical data of Farmers in Public Domain - Consumer Access</a:t>
            </a:r>
            <a:endParaRPr sz="1800">
              <a:solidFill>
                <a:schemeClr val="dk2"/>
              </a:solidFill>
              <a:latin typeface="Arial"/>
              <a:ea typeface="Arial"/>
              <a:cs typeface="Arial"/>
              <a:sym typeface="Arial"/>
            </a:endParaRPr>
          </a:p>
        </p:txBody>
      </p:sp>
      <p:sp>
        <p:nvSpPr>
          <p:cNvPr id="519" name="Google Shape;519;p53"/>
          <p:cNvSpPr txBox="1">
            <a:spLocks noGrp="1"/>
          </p:cNvSpPr>
          <p:nvPr>
            <p:ph type="sldNum" idx="12"/>
          </p:nvPr>
        </p:nvSpPr>
        <p:spPr>
          <a:xfrm>
            <a:off x="6553200" y="4767263"/>
            <a:ext cx="2133600" cy="2739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GB"/>
              <a:pPr marL="0" lvl="0" indent="0" algn="r" rtl="0">
                <a:spcBef>
                  <a:spcPts val="0"/>
                </a:spcBef>
                <a:spcAft>
                  <a:spcPts val="0"/>
                </a:spcAft>
                <a:buClr>
                  <a:srgbClr val="000000"/>
                </a:buClr>
                <a:buFont typeface="Arial"/>
                <a:buNone/>
              </a:pPr>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Shape 523"/>
        <p:cNvGrpSpPr/>
        <p:nvPr/>
      </p:nvGrpSpPr>
      <p:grpSpPr>
        <a:xfrm>
          <a:off x="0" y="0"/>
          <a:ext cx="0" cy="0"/>
          <a:chOff x="0" y="0"/>
          <a:chExt cx="0" cy="0"/>
        </a:xfrm>
      </p:grpSpPr>
      <p:sp>
        <p:nvSpPr>
          <p:cNvPr id="524" name="Google Shape;524;p54"/>
          <p:cNvSpPr/>
          <p:nvPr/>
        </p:nvSpPr>
        <p:spPr>
          <a:xfrm>
            <a:off x="684838" y="1257400"/>
            <a:ext cx="1020900" cy="5685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a:t>✩✩✩</a:t>
            </a:r>
            <a:endParaRPr/>
          </a:p>
        </p:txBody>
      </p:sp>
      <p:sp>
        <p:nvSpPr>
          <p:cNvPr id="525" name="Google Shape;525;p54"/>
          <p:cNvSpPr/>
          <p:nvPr/>
        </p:nvSpPr>
        <p:spPr>
          <a:xfrm>
            <a:off x="994000" y="1825900"/>
            <a:ext cx="402600" cy="1128900"/>
          </a:xfrm>
          <a:prstGeom prst="upDownArrow">
            <a:avLst>
              <a:gd name="adj1" fmla="val 50000"/>
              <a:gd name="adj2" fmla="val 50000"/>
            </a:avLst>
          </a:prstGeom>
          <a:gradFill>
            <a:gsLst>
              <a:gs pos="0">
                <a:srgbClr val="FFF6DB"/>
              </a:gs>
              <a:gs pos="100000">
                <a:srgbClr val="FAD25C"/>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54"/>
          <p:cNvSpPr/>
          <p:nvPr/>
        </p:nvSpPr>
        <p:spPr>
          <a:xfrm>
            <a:off x="2646850" y="4575"/>
            <a:ext cx="6309036" cy="4867506"/>
          </a:xfrm>
          <a:prstGeom prst="flowChartMultidocument">
            <a:avLst/>
          </a:prstGeom>
          <a:gradFill>
            <a:gsLst>
              <a:gs pos="0">
                <a:srgbClr val="DCECD5"/>
              </a:gs>
              <a:gs pos="100000">
                <a:srgbClr val="93BC81"/>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GB" sz="1300"/>
              <a:t>Benefits - (Graded Access to </a:t>
            </a:r>
            <a:r>
              <a:rPr lang="en-GB"/>
              <a:t>✩✩ Or ✩)</a:t>
            </a:r>
            <a:endParaRPr sz="1300"/>
          </a:p>
          <a:p>
            <a:pPr marL="457200" lvl="0" indent="-311150" algn="l" rtl="0">
              <a:spcBef>
                <a:spcPts val="0"/>
              </a:spcBef>
              <a:spcAft>
                <a:spcPts val="0"/>
              </a:spcAft>
              <a:buSzPts val="1300"/>
              <a:buChar char="●"/>
            </a:pPr>
            <a:r>
              <a:rPr lang="en-GB" sz="1300"/>
              <a:t>No Need to Offer Premiums on Final Product Sale - Alternates Listed (combination of)</a:t>
            </a:r>
            <a:endParaRPr sz="1300"/>
          </a:p>
          <a:p>
            <a:pPr marL="914400" lvl="1" indent="-311150" algn="l" rtl="0">
              <a:spcBef>
                <a:spcPts val="0"/>
              </a:spcBef>
              <a:spcAft>
                <a:spcPts val="0"/>
              </a:spcAft>
              <a:buSzPts val="1300"/>
              <a:buChar char="○"/>
            </a:pPr>
            <a:r>
              <a:rPr lang="en-GB" sz="1300"/>
              <a:t>Payment for Ecosystem Services (PES) - In Cash or Kind</a:t>
            </a:r>
            <a:endParaRPr sz="1300"/>
          </a:p>
          <a:p>
            <a:pPr marL="914400" lvl="1" indent="-311150" algn="l" rtl="0">
              <a:spcBef>
                <a:spcPts val="0"/>
              </a:spcBef>
              <a:spcAft>
                <a:spcPts val="0"/>
              </a:spcAft>
              <a:buSzPts val="1300"/>
              <a:buChar char="○"/>
            </a:pPr>
            <a:r>
              <a:rPr lang="en-GB" sz="1300"/>
              <a:t>Priority of Produce Sale in Captive Markets</a:t>
            </a:r>
            <a:endParaRPr sz="1300"/>
          </a:p>
          <a:p>
            <a:pPr marL="914400" lvl="1" indent="-311150" algn="l" rtl="0">
              <a:spcBef>
                <a:spcPts val="0"/>
              </a:spcBef>
              <a:spcAft>
                <a:spcPts val="0"/>
              </a:spcAft>
              <a:buSzPts val="1300"/>
              <a:buChar char="○"/>
            </a:pPr>
            <a:r>
              <a:rPr lang="en-GB" sz="1300"/>
              <a:t>Near Retail Rates</a:t>
            </a:r>
            <a:endParaRPr sz="1300"/>
          </a:p>
          <a:p>
            <a:pPr marL="914400" lvl="1" indent="-311150" algn="l" rtl="0">
              <a:spcBef>
                <a:spcPts val="0"/>
              </a:spcBef>
              <a:spcAft>
                <a:spcPts val="0"/>
              </a:spcAft>
              <a:buSzPts val="1300"/>
              <a:buChar char="○"/>
            </a:pPr>
            <a:r>
              <a:rPr lang="en-GB" sz="1300"/>
              <a:t>Full transparency of Access in Supply Chain - Farmer to Consumer</a:t>
            </a:r>
            <a:endParaRPr sz="1300"/>
          </a:p>
          <a:p>
            <a:pPr marL="914400" lvl="1" indent="-311150" algn="l" rtl="0">
              <a:spcBef>
                <a:spcPts val="0"/>
              </a:spcBef>
              <a:spcAft>
                <a:spcPts val="0"/>
              </a:spcAft>
              <a:buSzPts val="1300"/>
              <a:buChar char="○"/>
            </a:pPr>
            <a:r>
              <a:rPr lang="en-GB" sz="1300"/>
              <a:t>Technology access in Price Discovery viz - True Cost Accounting Platform -  Hyper Local MSP Calculation - Choice of Calculation</a:t>
            </a:r>
            <a:r>
              <a:rPr lang="en-GB" sz="1300" u="sng">
                <a:solidFill>
                  <a:schemeClr val="hlink"/>
                </a:solidFill>
                <a:hlinkClick r:id="rId3"/>
              </a:rPr>
              <a:t> to C2* OR C3</a:t>
            </a:r>
            <a:r>
              <a:rPr lang="en-GB" sz="1300"/>
              <a:t> OR Let Farmer Manage Own Prices to their satisfaction</a:t>
            </a:r>
            <a:endParaRPr sz="1300"/>
          </a:p>
          <a:p>
            <a:pPr marL="914400" lvl="1" indent="-311150" algn="l" rtl="0">
              <a:spcBef>
                <a:spcPts val="0"/>
              </a:spcBef>
              <a:spcAft>
                <a:spcPts val="0"/>
              </a:spcAft>
              <a:buSzPts val="1300"/>
              <a:buChar char="○"/>
            </a:pPr>
            <a:r>
              <a:rPr lang="en-GB" sz="1300"/>
              <a:t>Additional Environmental/Ecological Incentive by State/Department/Market</a:t>
            </a:r>
            <a:endParaRPr sz="1300"/>
          </a:p>
          <a:p>
            <a:pPr marL="914400" lvl="1" indent="-311150" algn="l" rtl="0">
              <a:spcBef>
                <a:spcPts val="0"/>
              </a:spcBef>
              <a:spcAft>
                <a:spcPts val="0"/>
              </a:spcAft>
              <a:buSzPts val="1300"/>
              <a:buChar char="○"/>
            </a:pPr>
            <a:r>
              <a:rPr lang="en-GB" sz="1300"/>
              <a:t>Possibility to Build PES into pricing mechanism also to recover from Markets </a:t>
            </a:r>
            <a:endParaRPr sz="1300"/>
          </a:p>
          <a:p>
            <a:pPr marL="0" lvl="0" indent="0" algn="l" rtl="0">
              <a:spcBef>
                <a:spcPts val="0"/>
              </a:spcBef>
              <a:spcAft>
                <a:spcPts val="0"/>
              </a:spcAft>
              <a:buNone/>
            </a:pPr>
            <a:endParaRPr sz="1300"/>
          </a:p>
        </p:txBody>
      </p:sp>
      <p:sp>
        <p:nvSpPr>
          <p:cNvPr id="527" name="Google Shape;527;p54"/>
          <p:cNvSpPr/>
          <p:nvPr/>
        </p:nvSpPr>
        <p:spPr>
          <a:xfrm>
            <a:off x="1763950" y="1345900"/>
            <a:ext cx="824700" cy="391500"/>
          </a:xfrm>
          <a:prstGeom prst="leftRightArrow">
            <a:avLst>
              <a:gd name="adj1" fmla="val 50000"/>
              <a:gd name="adj2" fmla="val 50000"/>
            </a:avLst>
          </a:prstGeom>
          <a:gradFill>
            <a:gsLst>
              <a:gs pos="0">
                <a:srgbClr val="FFF6DB"/>
              </a:gs>
              <a:gs pos="100000">
                <a:srgbClr val="FAD25C"/>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28" name="Google Shape;528;p54"/>
          <p:cNvGrpSpPr/>
          <p:nvPr/>
        </p:nvGrpSpPr>
        <p:grpSpPr>
          <a:xfrm>
            <a:off x="17946" y="2911851"/>
            <a:ext cx="2354716" cy="2231657"/>
            <a:chOff x="1271925" y="1002150"/>
            <a:chExt cx="1944600" cy="1569600"/>
          </a:xfrm>
        </p:grpSpPr>
        <p:sp>
          <p:nvSpPr>
            <p:cNvPr id="529" name="Google Shape;529;p54"/>
            <p:cNvSpPr/>
            <p:nvPr/>
          </p:nvSpPr>
          <p:spPr>
            <a:xfrm rot="10800000">
              <a:off x="1271925" y="1002150"/>
              <a:ext cx="1944600" cy="1569600"/>
            </a:xfrm>
            <a:prstGeom prst="round2DiagRect">
              <a:avLst>
                <a:gd name="adj1" fmla="val 0"/>
                <a:gd name="adj2" fmla="val 17764"/>
              </a:avLst>
            </a:prstGeom>
            <a:gradFill>
              <a:gsLst>
                <a:gs pos="0">
                  <a:srgbClr val="DCECD5"/>
                </a:gs>
                <a:gs pos="100000">
                  <a:srgbClr val="93BC81"/>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54"/>
            <p:cNvSpPr txBox="1"/>
            <p:nvPr/>
          </p:nvSpPr>
          <p:spPr>
            <a:xfrm>
              <a:off x="1433759" y="1083878"/>
              <a:ext cx="1451700" cy="459900"/>
            </a:xfrm>
            <a:prstGeom prst="rect">
              <a:avLst/>
            </a:prstGeom>
            <a:gradFill>
              <a:gsLst>
                <a:gs pos="0">
                  <a:srgbClr val="DCECD5"/>
                </a:gs>
                <a:gs pos="100000">
                  <a:srgbClr val="93BC81"/>
                </a:gs>
              </a:gsLst>
              <a:path path="circle">
                <a:fillToRect l="50000" t="50000" r="50000" b="50000"/>
              </a:path>
              <a:tileRect/>
            </a:gra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00" b="1">
                  <a:latin typeface="Roboto"/>
                  <a:ea typeface="Roboto"/>
                  <a:cs typeface="Roboto"/>
                  <a:sym typeface="Roboto"/>
                </a:rPr>
                <a:t>State Domestic Production Certification Protocol (SDPECP)</a:t>
              </a:r>
              <a:endParaRPr sz="1100">
                <a:latin typeface="Roboto"/>
                <a:ea typeface="Roboto"/>
                <a:cs typeface="Roboto"/>
                <a:sym typeface="Roboto"/>
              </a:endParaRPr>
            </a:p>
          </p:txBody>
        </p:sp>
        <p:sp>
          <p:nvSpPr>
            <p:cNvPr id="531" name="Google Shape;531;p54"/>
            <p:cNvSpPr txBox="1"/>
            <p:nvPr/>
          </p:nvSpPr>
          <p:spPr>
            <a:xfrm>
              <a:off x="1431985" y="1556622"/>
              <a:ext cx="1616700" cy="745200"/>
            </a:xfrm>
            <a:prstGeom prst="rect">
              <a:avLst/>
            </a:prstGeom>
            <a:gradFill>
              <a:gsLst>
                <a:gs pos="0">
                  <a:srgbClr val="DCECD5"/>
                </a:gs>
                <a:gs pos="100000">
                  <a:srgbClr val="93BC81"/>
                </a:gs>
              </a:gsLst>
              <a:path path="circle">
                <a:fillToRect l="50000" t="50000" r="50000" b="50000"/>
              </a:path>
              <a:tileRect/>
            </a:grad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GB" sz="1000">
                  <a:latin typeface="Roboto"/>
                  <a:ea typeface="Roboto"/>
                  <a:cs typeface="Roboto"/>
                  <a:sym typeface="Roboto"/>
                </a:rPr>
                <a:t>3 levels - </a:t>
              </a:r>
              <a:r>
                <a:rPr lang="en-GB" sz="1000" b="1">
                  <a:latin typeface="Roboto"/>
                  <a:ea typeface="Roboto"/>
                  <a:cs typeface="Roboto"/>
                  <a:sym typeface="Roboto"/>
                </a:rPr>
                <a:t>Vishisht-PK3 </a:t>
              </a:r>
              <a:r>
                <a:rPr lang="en-GB" sz="1000">
                  <a:latin typeface="Roboto"/>
                  <a:ea typeface="Roboto"/>
                  <a:cs typeface="Roboto"/>
                  <a:sym typeface="Roboto"/>
                </a:rPr>
                <a:t>(Strict), </a:t>
              </a:r>
              <a:r>
                <a:rPr lang="en-GB" sz="1000" b="1">
                  <a:latin typeface="Roboto"/>
                  <a:ea typeface="Roboto"/>
                  <a:cs typeface="Roboto"/>
                  <a:sym typeface="Roboto"/>
                </a:rPr>
                <a:t>Sadharan-PK3</a:t>
              </a:r>
              <a:r>
                <a:rPr lang="en-GB" sz="1000">
                  <a:latin typeface="Roboto"/>
                  <a:ea typeface="Roboto"/>
                  <a:cs typeface="Roboto"/>
                  <a:sym typeface="Roboto"/>
                </a:rPr>
                <a:t> (External Non-Chemical Inputs), </a:t>
              </a:r>
              <a:r>
                <a:rPr lang="en-GB" sz="1000" b="1">
                  <a:latin typeface="Roboto"/>
                  <a:ea typeface="Roboto"/>
                  <a:cs typeface="Roboto"/>
                  <a:sym typeface="Roboto"/>
                </a:rPr>
                <a:t>Antral-PK3</a:t>
              </a:r>
              <a:r>
                <a:rPr lang="en-GB" sz="1000">
                  <a:latin typeface="Roboto"/>
                  <a:ea typeface="Roboto"/>
                  <a:cs typeface="Roboto"/>
                  <a:sym typeface="Roboto"/>
                </a:rPr>
                <a:t> (Conversion from Chemical)  </a:t>
              </a:r>
              <a:endParaRPr sz="1000">
                <a:latin typeface="Roboto"/>
                <a:ea typeface="Roboto"/>
                <a:cs typeface="Roboto"/>
                <a:sym typeface="Roboto"/>
              </a:endParaRPr>
            </a:p>
          </p:txBody>
        </p:sp>
      </p:gr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37"/>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Clr>
                <a:srgbClr val="000000"/>
              </a:buClr>
              <a:buSzPts val="1000"/>
              <a:buFont typeface="Arial"/>
              <a:buNone/>
            </a:pPr>
            <a:fld id="{00000000-1234-1234-1234-123412341234}" type="slidenum">
              <a:rPr lang="en-GB"/>
              <a:pPr marL="0" lvl="0" indent="0" algn="r" rtl="0">
                <a:spcBef>
                  <a:spcPts val="0"/>
                </a:spcBef>
                <a:spcAft>
                  <a:spcPts val="0"/>
                </a:spcAft>
                <a:buClr>
                  <a:srgbClr val="000000"/>
                </a:buClr>
                <a:buSzPts val="1000"/>
                <a:buFont typeface="Arial"/>
                <a:buNone/>
              </a:pPr>
              <a:t>2</a:t>
            </a:fld>
            <a:endParaRPr/>
          </a:p>
        </p:txBody>
      </p:sp>
      <p:graphicFrame>
        <p:nvGraphicFramePr>
          <p:cNvPr id="349" name="Google Shape;349;p37"/>
          <p:cNvGraphicFramePr/>
          <p:nvPr/>
        </p:nvGraphicFramePr>
        <p:xfrm>
          <a:off x="48950" y="580525"/>
          <a:ext cx="8999250" cy="4450600"/>
        </p:xfrm>
        <a:graphic>
          <a:graphicData uri="http://schemas.openxmlformats.org/drawingml/2006/table">
            <a:tbl>
              <a:tblPr bandRow="1">
                <a:noFill/>
                <a:tableStyleId>{278985AF-ED31-4407-932C-CF94E093DBE4}</a:tableStyleId>
              </a:tblPr>
              <a:tblGrid>
                <a:gridCol w="3584075"/>
                <a:gridCol w="5415175"/>
              </a:tblGrid>
              <a:tr h="433950">
                <a:tc>
                  <a:txBody>
                    <a:bodyPr/>
                    <a:lstStyle/>
                    <a:p>
                      <a:pPr marL="0" lvl="0" indent="0" algn="ctr" rtl="0">
                        <a:spcBef>
                          <a:spcPts val="0"/>
                        </a:spcBef>
                        <a:spcAft>
                          <a:spcPts val="0"/>
                        </a:spcAft>
                        <a:buNone/>
                      </a:pPr>
                      <a:r>
                        <a:rPr lang="en-GB" sz="1600" b="1"/>
                        <a:t>NPOP (Third party certification)</a:t>
                      </a:r>
                      <a:endParaRPr sz="1600" b="1"/>
                    </a:p>
                  </a:txBody>
                  <a:tcPr marL="68575" marR="68575" marT="0" marB="0" anchor="ctr">
                    <a:solidFill>
                      <a:schemeClr val="lt1"/>
                    </a:solidFill>
                  </a:tcPr>
                </a:tc>
                <a:tc>
                  <a:txBody>
                    <a:bodyPr/>
                    <a:lstStyle/>
                    <a:p>
                      <a:pPr marL="0" lvl="0" indent="0" algn="ctr" rtl="0">
                        <a:spcBef>
                          <a:spcPts val="0"/>
                        </a:spcBef>
                        <a:spcAft>
                          <a:spcPts val="0"/>
                        </a:spcAft>
                        <a:buNone/>
                      </a:pPr>
                      <a:r>
                        <a:rPr lang="en-GB" sz="1600" b="1"/>
                        <a:t>PGS</a:t>
                      </a:r>
                      <a:endParaRPr sz="1600" b="1"/>
                    </a:p>
                  </a:txBody>
                  <a:tcPr marL="68575" marR="68575" marT="0" marB="0" anchor="ctr">
                    <a:solidFill>
                      <a:schemeClr val="lt1"/>
                    </a:solidFill>
                  </a:tcPr>
                </a:tc>
              </a:tr>
              <a:tr h="4016650">
                <a:tc>
                  <a:txBody>
                    <a:bodyPr/>
                    <a:lstStyle/>
                    <a:p>
                      <a:pPr marL="179999" marR="111599" lvl="0" indent="-191599" algn="just" rtl="0">
                        <a:lnSpc>
                          <a:spcPct val="115000"/>
                        </a:lnSpc>
                        <a:spcBef>
                          <a:spcPts val="600"/>
                        </a:spcBef>
                        <a:spcAft>
                          <a:spcPts val="0"/>
                        </a:spcAft>
                        <a:buSzPts val="1600"/>
                        <a:buFont typeface="Arial"/>
                        <a:buChar char="●"/>
                      </a:pPr>
                      <a:r>
                        <a:rPr lang="en-GB" sz="1600" b="1">
                          <a:solidFill>
                            <a:srgbClr val="FF0000"/>
                          </a:solidFill>
                        </a:rPr>
                        <a:t>Expensive</a:t>
                      </a:r>
                      <a:r>
                        <a:rPr lang="en-GB" sz="1600"/>
                        <a:t> for individual farmer </a:t>
                      </a:r>
                      <a:endParaRPr sz="1600"/>
                    </a:p>
                    <a:p>
                      <a:pPr marL="179999" marR="111599" lvl="0" indent="-191599" algn="just" rtl="0">
                        <a:lnSpc>
                          <a:spcPct val="115000"/>
                        </a:lnSpc>
                        <a:spcBef>
                          <a:spcPts val="900"/>
                        </a:spcBef>
                        <a:spcAft>
                          <a:spcPts val="0"/>
                        </a:spcAft>
                        <a:buSzPts val="1600"/>
                        <a:buFont typeface="Arial"/>
                        <a:buChar char="●"/>
                      </a:pPr>
                      <a:r>
                        <a:rPr lang="en-GB" sz="1600"/>
                        <a:t>It </a:t>
                      </a:r>
                      <a:r>
                        <a:rPr lang="en-GB" sz="1600" b="1">
                          <a:solidFill>
                            <a:srgbClr val="FF0000"/>
                          </a:solidFill>
                        </a:rPr>
                        <a:t>certifies the produce</a:t>
                      </a:r>
                      <a:r>
                        <a:rPr lang="en-GB" sz="1600"/>
                        <a:t> and not the  producer, extensive planning and documentation – thus making it difficult for farmers </a:t>
                      </a:r>
                      <a:endParaRPr sz="1600"/>
                    </a:p>
                    <a:p>
                      <a:pPr marL="179999" marR="111599" lvl="0" indent="-191599" algn="just" rtl="0">
                        <a:lnSpc>
                          <a:spcPct val="115000"/>
                        </a:lnSpc>
                        <a:spcBef>
                          <a:spcPts val="900"/>
                        </a:spcBef>
                        <a:spcAft>
                          <a:spcPts val="0"/>
                        </a:spcAft>
                        <a:buSzPts val="1600"/>
                        <a:buFont typeface="Noto Sans Symbols"/>
                        <a:buChar char="●"/>
                      </a:pPr>
                      <a:r>
                        <a:rPr lang="en-GB" sz="1600" b="1">
                          <a:solidFill>
                            <a:srgbClr val="FF0000"/>
                          </a:solidFill>
                        </a:rPr>
                        <a:t>Complex </a:t>
                      </a:r>
                      <a:r>
                        <a:rPr lang="en-GB" sz="1600">
                          <a:solidFill>
                            <a:srgbClr val="FF0000"/>
                          </a:solidFill>
                        </a:rPr>
                        <a:t>documentation process</a:t>
                      </a:r>
                      <a:r>
                        <a:rPr lang="en-GB" sz="1600" b="1"/>
                        <a:t> </a:t>
                      </a:r>
                      <a:r>
                        <a:rPr lang="en-GB" sz="1600"/>
                        <a:t>and overheads for small farmers</a:t>
                      </a:r>
                      <a:endParaRPr sz="1600"/>
                    </a:p>
                    <a:p>
                      <a:pPr marL="179999" marR="111599" lvl="0" indent="-191599" algn="just" rtl="0">
                        <a:lnSpc>
                          <a:spcPct val="115000"/>
                        </a:lnSpc>
                        <a:spcBef>
                          <a:spcPts val="900"/>
                        </a:spcBef>
                        <a:spcAft>
                          <a:spcPts val="900"/>
                        </a:spcAft>
                        <a:buSzPts val="1600"/>
                        <a:buFont typeface="Noto Sans Symbols"/>
                        <a:buChar char="●"/>
                      </a:pPr>
                      <a:r>
                        <a:rPr lang="en-GB" sz="1600"/>
                        <a:t>For Statewide Local Sustainable Food System Market Access, </a:t>
                      </a:r>
                      <a:r>
                        <a:rPr lang="en-GB" sz="1600" b="1">
                          <a:solidFill>
                            <a:srgbClr val="FF0000"/>
                          </a:solidFill>
                        </a:rPr>
                        <a:t>cost and complexity </a:t>
                      </a:r>
                      <a:r>
                        <a:rPr lang="en-GB" sz="1600">
                          <a:solidFill>
                            <a:srgbClr val="FF0000"/>
                          </a:solidFill>
                        </a:rPr>
                        <a:t>threshold very high</a:t>
                      </a:r>
                      <a:r>
                        <a:rPr lang="en-GB" sz="1600"/>
                        <a:t> - Expensive - Impact on Cost of Produce for Consumers</a:t>
                      </a:r>
                      <a:endParaRPr sz="1600"/>
                    </a:p>
                  </a:txBody>
                  <a:tcPr marL="68575" marR="68575" marT="0" marB="0">
                    <a:solidFill>
                      <a:schemeClr val="lt1"/>
                    </a:solidFill>
                  </a:tcPr>
                </a:tc>
                <a:tc>
                  <a:txBody>
                    <a:bodyPr/>
                    <a:lstStyle/>
                    <a:p>
                      <a:pPr marL="360000" lvl="0" indent="-323850" algn="just" rtl="0">
                        <a:lnSpc>
                          <a:spcPct val="115000"/>
                        </a:lnSpc>
                        <a:spcBef>
                          <a:spcPts val="600"/>
                        </a:spcBef>
                        <a:spcAft>
                          <a:spcPts val="0"/>
                        </a:spcAft>
                        <a:buSzPts val="1500"/>
                        <a:buFont typeface="Arial"/>
                        <a:buChar char="●"/>
                      </a:pPr>
                      <a:r>
                        <a:rPr lang="en-GB" sz="1500" b="1">
                          <a:solidFill>
                            <a:srgbClr val="FF0000"/>
                          </a:solidFill>
                        </a:rPr>
                        <a:t>Individual farmers cannot apply</a:t>
                      </a:r>
                      <a:r>
                        <a:rPr lang="en-GB" sz="1500"/>
                        <a:t> unless there are farmers living in similar geographical area.</a:t>
                      </a:r>
                      <a:endParaRPr sz="1500"/>
                    </a:p>
                    <a:p>
                      <a:pPr marL="360000" lvl="0" indent="-323850" algn="just" rtl="0">
                        <a:lnSpc>
                          <a:spcPct val="115000"/>
                        </a:lnSpc>
                        <a:spcBef>
                          <a:spcPts val="900"/>
                        </a:spcBef>
                        <a:spcAft>
                          <a:spcPts val="0"/>
                        </a:spcAft>
                        <a:buSzPts val="1500"/>
                        <a:buFont typeface="Arial"/>
                        <a:buChar char="●"/>
                      </a:pPr>
                      <a:r>
                        <a:rPr lang="en-GB" sz="1500" b="1">
                          <a:solidFill>
                            <a:srgbClr val="FF0000"/>
                          </a:solidFill>
                        </a:rPr>
                        <a:t>Regional Councils (RC) require funds</a:t>
                      </a:r>
                      <a:r>
                        <a:rPr lang="en-GB" sz="1500"/>
                        <a:t> for data collection, management - absence of funding has led to many RCs being defunct and non-operational - Farmers struggle to get RC support - Issue of Conflict of Interest led to number of farmers orphaned out of System.</a:t>
                      </a:r>
                      <a:endParaRPr sz="1500"/>
                    </a:p>
                    <a:p>
                      <a:pPr marL="360000" lvl="0" indent="-323850" algn="just" rtl="0">
                        <a:lnSpc>
                          <a:spcPct val="115000"/>
                        </a:lnSpc>
                        <a:spcBef>
                          <a:spcPts val="900"/>
                        </a:spcBef>
                        <a:spcAft>
                          <a:spcPts val="0"/>
                        </a:spcAft>
                        <a:buSzPts val="1500"/>
                        <a:buFont typeface="Arial"/>
                        <a:buChar char="●"/>
                      </a:pPr>
                      <a:r>
                        <a:rPr lang="en-GB" sz="1500"/>
                        <a:t>Unavailable in Local Languages for farmers - </a:t>
                      </a:r>
                      <a:r>
                        <a:rPr lang="en-GB" sz="1500" b="1">
                          <a:solidFill>
                            <a:srgbClr val="FF0000"/>
                          </a:solidFill>
                        </a:rPr>
                        <a:t>English mandated</a:t>
                      </a:r>
                      <a:r>
                        <a:rPr lang="en-GB" sz="1500">
                          <a:solidFill>
                            <a:srgbClr val="FF0000"/>
                          </a:solidFill>
                        </a:rPr>
                        <a:t> </a:t>
                      </a:r>
                      <a:r>
                        <a:rPr lang="en-GB" sz="1500"/>
                        <a:t>- Online access cumbersome - Server downtime high - Online </a:t>
                      </a:r>
                      <a:r>
                        <a:rPr lang="en-GB" sz="1500">
                          <a:solidFill>
                            <a:srgbClr val="FF0000"/>
                          </a:solidFill>
                        </a:rPr>
                        <a:t>operation and procedure complex.</a:t>
                      </a:r>
                      <a:r>
                        <a:rPr lang="en-GB" sz="1500"/>
                        <a:t> </a:t>
                      </a:r>
                      <a:endParaRPr sz="1500"/>
                    </a:p>
                    <a:p>
                      <a:pPr marL="360000" lvl="0" indent="-323850" algn="just" rtl="0">
                        <a:lnSpc>
                          <a:spcPct val="115000"/>
                        </a:lnSpc>
                        <a:spcBef>
                          <a:spcPts val="900"/>
                        </a:spcBef>
                        <a:spcAft>
                          <a:spcPts val="900"/>
                        </a:spcAft>
                        <a:buSzPts val="1500"/>
                        <a:buFont typeface="Arial"/>
                        <a:buChar char="●"/>
                      </a:pPr>
                      <a:r>
                        <a:rPr lang="en-GB" sz="1500" b="1">
                          <a:solidFill>
                            <a:srgbClr val="FF0000"/>
                          </a:solidFill>
                        </a:rPr>
                        <a:t>Rely upon services from Implementation Agencies(IAs)</a:t>
                      </a:r>
                      <a:r>
                        <a:rPr lang="en-GB" sz="1500">
                          <a:solidFill>
                            <a:srgbClr val="FF0000"/>
                          </a:solidFill>
                        </a:rPr>
                        <a:t> </a:t>
                      </a:r>
                      <a:r>
                        <a:rPr lang="en-GB" sz="1500"/>
                        <a:t>which are tasked to register farmers and groups on the PGS-India platform. </a:t>
                      </a:r>
                      <a:endParaRPr sz="1500"/>
                    </a:p>
                  </a:txBody>
                  <a:tcPr marL="68575" marR="68575" marT="0" marB="0">
                    <a:solidFill>
                      <a:schemeClr val="lt1"/>
                    </a:solidFill>
                  </a:tcPr>
                </a:tc>
              </a:tr>
            </a:tbl>
          </a:graphicData>
        </a:graphic>
      </p:graphicFrame>
      <p:sp>
        <p:nvSpPr>
          <p:cNvPr id="350" name="Google Shape;350;p37"/>
          <p:cNvSpPr txBox="1">
            <a:spLocks noGrp="1"/>
          </p:cNvSpPr>
          <p:nvPr>
            <p:ph type="title" idx="4294967295"/>
          </p:nvPr>
        </p:nvSpPr>
        <p:spPr>
          <a:xfrm>
            <a:off x="54000" y="5925"/>
            <a:ext cx="6650100" cy="517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600"/>
              </a:spcAft>
              <a:buNone/>
            </a:pPr>
            <a:r>
              <a:rPr lang="en-GB" sz="3000">
                <a:solidFill>
                  <a:srgbClr val="85200C"/>
                </a:solidFill>
                <a:latin typeface="Teko"/>
                <a:ea typeface="Teko"/>
                <a:cs typeface="Teko"/>
                <a:sym typeface="Teko"/>
              </a:rPr>
              <a:t>Need of innovation in certification system</a:t>
            </a:r>
            <a:endParaRPr sz="3000">
              <a:solidFill>
                <a:srgbClr val="85200C"/>
              </a:solidFill>
              <a:latin typeface="Teko"/>
              <a:ea typeface="Teko"/>
              <a:cs typeface="Teko"/>
              <a:sym typeface="Teko"/>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sp>
        <p:nvSpPr>
          <p:cNvPr id="536" name="Google Shape;536;p5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Clr>
                <a:srgbClr val="000000"/>
              </a:buClr>
              <a:buSzPts val="1000"/>
              <a:buFont typeface="Arial"/>
              <a:buNone/>
            </a:pPr>
            <a:fld id="{00000000-1234-1234-1234-123412341234}" type="slidenum">
              <a:rPr lang="en-GB"/>
              <a:pPr marL="0" lvl="0" indent="0" algn="r" rtl="0">
                <a:spcBef>
                  <a:spcPts val="0"/>
                </a:spcBef>
                <a:spcAft>
                  <a:spcPts val="0"/>
                </a:spcAft>
                <a:buClr>
                  <a:srgbClr val="000000"/>
                </a:buClr>
                <a:buSzPts val="1000"/>
                <a:buFont typeface="Arial"/>
                <a:buNone/>
              </a:pPr>
              <a:t>20</a:t>
            </a:fld>
            <a:endParaRPr/>
          </a:p>
        </p:txBody>
      </p:sp>
      <p:sp>
        <p:nvSpPr>
          <p:cNvPr id="537" name="Google Shape;537;p55"/>
          <p:cNvSpPr txBox="1">
            <a:spLocks noGrp="1"/>
          </p:cNvSpPr>
          <p:nvPr>
            <p:ph type="title" idx="4294967295"/>
          </p:nvPr>
        </p:nvSpPr>
        <p:spPr>
          <a:xfrm>
            <a:off x="284625" y="66850"/>
            <a:ext cx="7851900" cy="567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000">
                <a:solidFill>
                  <a:srgbClr val="85200C"/>
                </a:solidFill>
              </a:rPr>
              <a:t> </a:t>
            </a:r>
            <a:r>
              <a:rPr lang="en-GB" sz="3200">
                <a:solidFill>
                  <a:srgbClr val="85200C"/>
                </a:solidFill>
                <a:latin typeface="Teko"/>
                <a:ea typeface="Teko"/>
                <a:cs typeface="Teko"/>
                <a:sym typeface="Teko"/>
              </a:rPr>
              <a:t>Thanks to our Mentors and Collaborators </a:t>
            </a:r>
            <a:endParaRPr sz="3200">
              <a:solidFill>
                <a:srgbClr val="85200C"/>
              </a:solidFill>
              <a:latin typeface="Teko"/>
              <a:ea typeface="Teko"/>
              <a:cs typeface="Teko"/>
              <a:sym typeface="Teko"/>
            </a:endParaRPr>
          </a:p>
        </p:txBody>
      </p:sp>
      <p:sp>
        <p:nvSpPr>
          <p:cNvPr id="538" name="Google Shape;538;p55"/>
          <p:cNvSpPr txBox="1">
            <a:spLocks noGrp="1"/>
          </p:cNvSpPr>
          <p:nvPr>
            <p:ph type="title" idx="4294967295"/>
          </p:nvPr>
        </p:nvSpPr>
        <p:spPr>
          <a:xfrm>
            <a:off x="126125" y="633850"/>
            <a:ext cx="4828200" cy="3682800"/>
          </a:xfrm>
          <a:prstGeom prst="rect">
            <a:avLst/>
          </a:prstGeom>
        </p:spPr>
        <p:txBody>
          <a:bodyPr spcFirstLastPara="1" wrap="square" lIns="91425" tIns="91425" rIns="91425" bIns="91425" anchor="t" anchorCtr="0">
            <a:noAutofit/>
          </a:bodyPr>
          <a:lstStyle/>
          <a:p>
            <a:pPr marL="360000" lvl="0" indent="-381000" algn="just" rtl="0">
              <a:spcBef>
                <a:spcPts val="600"/>
              </a:spcBef>
              <a:spcAft>
                <a:spcPts val="0"/>
              </a:spcAft>
              <a:buSzPts val="2400"/>
              <a:buFont typeface="Arial"/>
              <a:buChar char="●"/>
            </a:pPr>
            <a:r>
              <a:rPr lang="en-GB" sz="2400" dirty="0">
                <a:latin typeface="Arial"/>
                <a:ea typeface="Arial"/>
                <a:cs typeface="Arial"/>
                <a:sym typeface="Arial"/>
              </a:rPr>
              <a:t>NITI </a:t>
            </a:r>
            <a:r>
              <a:rPr lang="en-GB" sz="2400" dirty="0" err="1">
                <a:latin typeface="Arial"/>
                <a:ea typeface="Arial"/>
                <a:cs typeface="Arial"/>
                <a:sym typeface="Arial"/>
              </a:rPr>
              <a:t>Aayog</a:t>
            </a:r>
            <a:r>
              <a:rPr lang="en-GB" sz="2400" dirty="0">
                <a:latin typeface="Arial"/>
                <a:ea typeface="Arial"/>
                <a:cs typeface="Arial"/>
                <a:sym typeface="Arial"/>
              </a:rPr>
              <a:t>- </a:t>
            </a:r>
            <a:r>
              <a:rPr lang="en-GB" sz="2400" dirty="0" err="1">
                <a:latin typeface="Arial"/>
                <a:ea typeface="Arial"/>
                <a:cs typeface="Arial"/>
                <a:sym typeface="Arial"/>
              </a:rPr>
              <a:t>GoI</a:t>
            </a:r>
            <a:endParaRPr sz="2400" dirty="0">
              <a:latin typeface="Arial"/>
              <a:ea typeface="Arial"/>
              <a:cs typeface="Arial"/>
              <a:sym typeface="Arial"/>
            </a:endParaRPr>
          </a:p>
          <a:p>
            <a:pPr marL="360000" lvl="0" indent="-381000" algn="just" rtl="0">
              <a:spcBef>
                <a:spcPts val="600"/>
              </a:spcBef>
              <a:spcAft>
                <a:spcPts val="0"/>
              </a:spcAft>
              <a:buSzPts val="2400"/>
              <a:buFont typeface="Arial"/>
              <a:buChar char="●"/>
            </a:pPr>
            <a:r>
              <a:rPr lang="en-GB" sz="2400" dirty="0">
                <a:latin typeface="Arial"/>
                <a:ea typeface="Arial"/>
                <a:cs typeface="Arial"/>
                <a:sym typeface="Arial"/>
              </a:rPr>
              <a:t>Ms. Allison Marie </a:t>
            </a:r>
            <a:r>
              <a:rPr lang="en-GB" sz="2400" dirty="0" err="1">
                <a:latin typeface="Arial"/>
                <a:ea typeface="Arial"/>
                <a:cs typeface="Arial"/>
                <a:sym typeface="Arial"/>
              </a:rPr>
              <a:t>Loconto</a:t>
            </a:r>
            <a:r>
              <a:rPr lang="en-GB" sz="2400" b="0" dirty="0">
                <a:latin typeface="Arial"/>
                <a:ea typeface="Arial"/>
                <a:cs typeface="Arial"/>
                <a:sym typeface="Arial"/>
              </a:rPr>
              <a:t> - (</a:t>
            </a:r>
            <a:r>
              <a:rPr lang="en-GB" sz="2400" b="0" dirty="0" err="1">
                <a:latin typeface="Arial"/>
                <a:ea typeface="Arial"/>
                <a:cs typeface="Arial"/>
                <a:sym typeface="Arial"/>
              </a:rPr>
              <a:t>INRAe</a:t>
            </a:r>
            <a:r>
              <a:rPr lang="en-GB" sz="2400" b="0" dirty="0">
                <a:latin typeface="Arial"/>
                <a:ea typeface="Arial"/>
                <a:cs typeface="Arial"/>
                <a:sym typeface="Arial"/>
              </a:rPr>
              <a:t>), France</a:t>
            </a:r>
            <a:endParaRPr sz="2400" b="0" dirty="0">
              <a:latin typeface="Arial"/>
              <a:ea typeface="Arial"/>
              <a:cs typeface="Arial"/>
              <a:sym typeface="Arial"/>
            </a:endParaRPr>
          </a:p>
          <a:p>
            <a:pPr marL="360000" lvl="0" indent="-381000" algn="just" rtl="0">
              <a:spcBef>
                <a:spcPts val="600"/>
              </a:spcBef>
              <a:spcAft>
                <a:spcPts val="0"/>
              </a:spcAft>
              <a:buSzPts val="2400"/>
              <a:buFont typeface="Arial"/>
              <a:buChar char="●"/>
            </a:pPr>
            <a:r>
              <a:rPr lang="en-GB" sz="2400" dirty="0">
                <a:latin typeface="Arial"/>
                <a:ea typeface="Arial"/>
                <a:cs typeface="Arial"/>
                <a:sym typeface="Arial"/>
              </a:rPr>
              <a:t>Ms. Anne-Sophie </a:t>
            </a:r>
            <a:r>
              <a:rPr lang="en-GB" sz="2400" dirty="0" err="1">
                <a:latin typeface="Arial"/>
                <a:ea typeface="Arial"/>
                <a:cs typeface="Arial"/>
                <a:sym typeface="Arial"/>
              </a:rPr>
              <a:t>Poisot</a:t>
            </a:r>
            <a:r>
              <a:rPr lang="en-GB" sz="2400" b="0" dirty="0">
                <a:latin typeface="Arial"/>
                <a:ea typeface="Arial"/>
                <a:cs typeface="Arial"/>
                <a:sym typeface="Arial"/>
              </a:rPr>
              <a:t> - FAO, for her valuable comments during different dialogues.</a:t>
            </a:r>
            <a:endParaRPr sz="2400" b="0" dirty="0">
              <a:latin typeface="Arial"/>
              <a:ea typeface="Arial"/>
              <a:cs typeface="Arial"/>
              <a:sym typeface="Arial"/>
            </a:endParaRPr>
          </a:p>
          <a:p>
            <a:pPr marL="360000" lvl="0" indent="-381000" algn="just" rtl="0">
              <a:spcBef>
                <a:spcPts val="600"/>
              </a:spcBef>
              <a:spcAft>
                <a:spcPts val="600"/>
              </a:spcAft>
              <a:buSzPts val="2400"/>
              <a:buFont typeface="Arial"/>
              <a:buChar char="●"/>
            </a:pPr>
            <a:r>
              <a:rPr lang="en-GB" sz="2400" dirty="0" err="1">
                <a:latin typeface="Arial"/>
                <a:ea typeface="Arial"/>
                <a:cs typeface="Arial"/>
                <a:sym typeface="Arial"/>
              </a:rPr>
              <a:t>Ashish</a:t>
            </a:r>
            <a:r>
              <a:rPr lang="en-GB" sz="2400" dirty="0">
                <a:latin typeface="Arial"/>
                <a:ea typeface="Arial"/>
                <a:cs typeface="Arial"/>
                <a:sym typeface="Arial"/>
              </a:rPr>
              <a:t> </a:t>
            </a:r>
            <a:r>
              <a:rPr lang="en-GB" sz="2400">
                <a:latin typeface="Arial"/>
                <a:ea typeface="Arial"/>
                <a:cs typeface="Arial"/>
                <a:sym typeface="Arial"/>
              </a:rPr>
              <a:t>Gupta</a:t>
            </a:r>
            <a:r>
              <a:rPr lang="en-GB" sz="2400" b="0">
                <a:latin typeface="Arial"/>
                <a:ea typeface="Arial"/>
                <a:cs typeface="Arial"/>
                <a:sym typeface="Arial"/>
              </a:rPr>
              <a:t>- </a:t>
            </a:r>
            <a:r>
              <a:rPr lang="en-GB" sz="2400" b="0" smtClean="0">
                <a:latin typeface="Arial"/>
                <a:ea typeface="Arial"/>
                <a:cs typeface="Arial"/>
                <a:sym typeface="Arial"/>
              </a:rPr>
              <a:t>Gram </a:t>
            </a:r>
            <a:r>
              <a:rPr lang="en-GB" sz="2400" b="0" dirty="0" err="1">
                <a:latin typeface="Arial"/>
                <a:ea typeface="Arial"/>
                <a:cs typeface="Arial"/>
                <a:sym typeface="Arial"/>
              </a:rPr>
              <a:t>Disha</a:t>
            </a:r>
            <a:r>
              <a:rPr lang="en-GB" sz="2400" b="0" dirty="0">
                <a:latin typeface="Arial"/>
                <a:ea typeface="Arial"/>
                <a:cs typeface="Arial"/>
                <a:sym typeface="Arial"/>
              </a:rPr>
              <a:t> Trust, N. Delhi</a:t>
            </a:r>
            <a:endParaRPr sz="2400" b="0" dirty="0">
              <a:solidFill>
                <a:srgbClr val="85200C"/>
              </a:solidFill>
            </a:endParaRPr>
          </a:p>
        </p:txBody>
      </p:sp>
      <p:pic>
        <p:nvPicPr>
          <p:cNvPr id="539" name="Google Shape;539;p55"/>
          <p:cNvPicPr preferRelativeResize="0"/>
          <p:nvPr/>
        </p:nvPicPr>
        <p:blipFill>
          <a:blip r:embed="rId3">
            <a:alphaModFix/>
          </a:blip>
          <a:stretch>
            <a:fillRect/>
          </a:stretch>
        </p:blipFill>
        <p:spPr>
          <a:xfrm>
            <a:off x="5751500" y="714775"/>
            <a:ext cx="3199824" cy="4266451"/>
          </a:xfrm>
          <a:prstGeom prst="rect">
            <a:avLst/>
          </a:prstGeom>
          <a:noFill/>
          <a:ln>
            <a:noFill/>
          </a:ln>
        </p:spPr>
      </p:pic>
      <p:sp>
        <p:nvSpPr>
          <p:cNvPr id="540" name="Google Shape;540;p55"/>
          <p:cNvSpPr txBox="1">
            <a:spLocks noGrp="1"/>
          </p:cNvSpPr>
          <p:nvPr>
            <p:ph type="ctrTitle" idx="4294967295"/>
          </p:nvPr>
        </p:nvSpPr>
        <p:spPr>
          <a:xfrm>
            <a:off x="457600" y="4316650"/>
            <a:ext cx="2793900" cy="750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4200"/>
              <a:buNone/>
            </a:pPr>
            <a:r>
              <a:rPr lang="en-GB" sz="4700">
                <a:solidFill>
                  <a:srgbClr val="85200C"/>
                </a:solidFill>
                <a:latin typeface="Teko"/>
                <a:ea typeface="Teko"/>
                <a:cs typeface="Teko"/>
                <a:sym typeface="Teko"/>
              </a:rPr>
              <a:t>Thank You</a:t>
            </a:r>
            <a:endParaRPr sz="4700">
              <a:solidFill>
                <a:srgbClr val="85200C"/>
              </a:solidFill>
              <a:latin typeface="Teko"/>
              <a:ea typeface="Teko"/>
              <a:cs typeface="Teko"/>
              <a:sym typeface="Teko"/>
            </a:endParaRPr>
          </a:p>
        </p:txBody>
      </p:sp>
      <p:sp>
        <p:nvSpPr>
          <p:cNvPr id="541" name="Google Shape;541;p55"/>
          <p:cNvSpPr txBox="1">
            <a:spLocks noGrp="1"/>
          </p:cNvSpPr>
          <p:nvPr>
            <p:ph type="subTitle" idx="4294967295"/>
          </p:nvPr>
        </p:nvSpPr>
        <p:spPr>
          <a:xfrm>
            <a:off x="3309013" y="4532050"/>
            <a:ext cx="2306100" cy="534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600"/>
              <a:buNone/>
            </a:pPr>
            <a:r>
              <a:rPr lang="en-GB" sz="3000" b="1">
                <a:latin typeface="Arial"/>
                <a:ea typeface="Arial"/>
                <a:cs typeface="Arial"/>
                <a:sym typeface="Arial"/>
              </a:rPr>
              <a:t>Q&amp;A</a:t>
            </a:r>
            <a:endParaRPr sz="3000" b="1">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38"/>
          <p:cNvSpPr txBox="1">
            <a:spLocks noGrp="1"/>
          </p:cNvSpPr>
          <p:nvPr>
            <p:ph type="title"/>
          </p:nvPr>
        </p:nvSpPr>
        <p:spPr>
          <a:xfrm>
            <a:off x="201175" y="-22625"/>
            <a:ext cx="8485500" cy="552300"/>
          </a:xfrm>
          <a:prstGeom prst="rect">
            <a:avLst/>
          </a:prstGeom>
        </p:spPr>
        <p:txBody>
          <a:bodyPr spcFirstLastPara="1" wrap="square" lIns="91425" tIns="45700" rIns="91425" bIns="45700" anchor="ctr" anchorCtr="0">
            <a:normAutofit fontScale="90000"/>
          </a:bodyPr>
          <a:lstStyle/>
          <a:p>
            <a:pPr marL="0" lvl="0" indent="0" algn="l" rtl="0">
              <a:lnSpc>
                <a:spcPct val="100000"/>
              </a:lnSpc>
              <a:spcBef>
                <a:spcPts val="600"/>
              </a:spcBef>
              <a:spcAft>
                <a:spcPts val="900"/>
              </a:spcAft>
              <a:buNone/>
            </a:pPr>
            <a:r>
              <a:rPr lang="en-GB">
                <a:solidFill>
                  <a:srgbClr val="85200C"/>
                </a:solidFill>
                <a:latin typeface="Teko"/>
                <a:ea typeface="Teko"/>
                <a:cs typeface="Teko"/>
                <a:sym typeface="Teko"/>
              </a:rPr>
              <a:t>Certified Evaluation system- Highlights</a:t>
            </a:r>
            <a:endParaRPr sz="4400">
              <a:solidFill>
                <a:srgbClr val="85200C"/>
              </a:solidFill>
              <a:latin typeface="Teko"/>
              <a:ea typeface="Teko"/>
              <a:cs typeface="Teko"/>
              <a:sym typeface="Teko"/>
            </a:endParaRPr>
          </a:p>
        </p:txBody>
      </p:sp>
      <p:sp>
        <p:nvSpPr>
          <p:cNvPr id="356" name="Google Shape;356;p38"/>
          <p:cNvSpPr txBox="1">
            <a:spLocks noGrp="1"/>
          </p:cNvSpPr>
          <p:nvPr>
            <p:ph type="body" idx="1"/>
          </p:nvPr>
        </p:nvSpPr>
        <p:spPr>
          <a:xfrm>
            <a:off x="82125" y="613025"/>
            <a:ext cx="5718300" cy="4428000"/>
          </a:xfrm>
          <a:prstGeom prst="rect">
            <a:avLst/>
          </a:prstGeom>
        </p:spPr>
        <p:txBody>
          <a:bodyPr spcFirstLastPara="1" wrap="square" lIns="91425" tIns="45700" rIns="91425" bIns="45700" anchor="t" anchorCtr="0">
            <a:noAutofit/>
          </a:bodyPr>
          <a:lstStyle/>
          <a:p>
            <a:pPr marL="360000" lvl="0" indent="-361950" algn="just" rtl="0">
              <a:lnSpc>
                <a:spcPct val="100000"/>
              </a:lnSpc>
              <a:spcBef>
                <a:spcPts val="600"/>
              </a:spcBef>
              <a:spcAft>
                <a:spcPts val="0"/>
              </a:spcAft>
              <a:buClr>
                <a:srgbClr val="000000"/>
              </a:buClr>
              <a:buSzPts val="2100"/>
              <a:buFont typeface="Arial"/>
              <a:buChar char="●"/>
            </a:pPr>
            <a:r>
              <a:rPr lang="en-GB" sz="2100">
                <a:solidFill>
                  <a:srgbClr val="FF0000"/>
                </a:solidFill>
                <a:latin typeface="Arial"/>
                <a:ea typeface="Arial"/>
                <a:cs typeface="Arial"/>
                <a:sym typeface="Arial"/>
              </a:rPr>
              <a:t>Self-certification</a:t>
            </a:r>
            <a:r>
              <a:rPr lang="en-GB" sz="2100">
                <a:solidFill>
                  <a:srgbClr val="000000"/>
                </a:solidFill>
                <a:latin typeface="Arial"/>
                <a:ea typeface="Arial"/>
                <a:cs typeface="Arial"/>
                <a:sym typeface="Arial"/>
              </a:rPr>
              <a:t> – Easy process for individual farmer - Bilingual access  (हिंदी and English)</a:t>
            </a:r>
            <a:endParaRPr sz="2100">
              <a:solidFill>
                <a:srgbClr val="000000"/>
              </a:solidFill>
              <a:latin typeface="Arial"/>
              <a:ea typeface="Arial"/>
              <a:cs typeface="Arial"/>
              <a:sym typeface="Arial"/>
            </a:endParaRPr>
          </a:p>
          <a:p>
            <a:pPr marL="360000" lvl="0" indent="-361950" algn="just" rtl="0">
              <a:lnSpc>
                <a:spcPct val="100000"/>
              </a:lnSpc>
              <a:spcBef>
                <a:spcPts val="900"/>
              </a:spcBef>
              <a:spcAft>
                <a:spcPts val="0"/>
              </a:spcAft>
              <a:buClr>
                <a:srgbClr val="000000"/>
              </a:buClr>
              <a:buSzPts val="2100"/>
              <a:buFont typeface="Arial"/>
              <a:buChar char="●"/>
            </a:pPr>
            <a:r>
              <a:rPr lang="en-GB" sz="2100">
                <a:solidFill>
                  <a:srgbClr val="000000"/>
                </a:solidFill>
                <a:latin typeface="Arial"/>
                <a:ea typeface="Arial"/>
                <a:cs typeface="Arial"/>
                <a:sym typeface="Arial"/>
              </a:rPr>
              <a:t>Default Access for new farmers - 1 star on joining</a:t>
            </a:r>
            <a:endParaRPr sz="2100">
              <a:solidFill>
                <a:srgbClr val="000000"/>
              </a:solidFill>
              <a:latin typeface="Arial"/>
              <a:ea typeface="Arial"/>
              <a:cs typeface="Arial"/>
              <a:sym typeface="Arial"/>
            </a:endParaRPr>
          </a:p>
          <a:p>
            <a:pPr marL="360000" lvl="0" indent="-361950" algn="just" rtl="0">
              <a:lnSpc>
                <a:spcPct val="100000"/>
              </a:lnSpc>
              <a:spcBef>
                <a:spcPts val="900"/>
              </a:spcBef>
              <a:spcAft>
                <a:spcPts val="0"/>
              </a:spcAft>
              <a:buClr>
                <a:srgbClr val="000000"/>
              </a:buClr>
              <a:buSzPts val="2100"/>
              <a:buFont typeface="Arial"/>
              <a:buChar char="●"/>
            </a:pPr>
            <a:r>
              <a:rPr lang="en-GB" sz="2100">
                <a:solidFill>
                  <a:srgbClr val="FF0000"/>
                </a:solidFill>
                <a:latin typeface="Arial"/>
                <a:ea typeface="Arial"/>
                <a:cs typeface="Arial"/>
                <a:sym typeface="Arial"/>
              </a:rPr>
              <a:t>Fast in response</a:t>
            </a:r>
            <a:r>
              <a:rPr lang="en-GB" sz="2100">
                <a:solidFill>
                  <a:srgbClr val="000000"/>
                </a:solidFill>
                <a:latin typeface="Arial"/>
                <a:ea typeface="Arial"/>
                <a:cs typeface="Arial"/>
                <a:sym typeface="Arial"/>
              </a:rPr>
              <a:t> with a set time frame</a:t>
            </a:r>
            <a:endParaRPr sz="2100">
              <a:solidFill>
                <a:srgbClr val="000000"/>
              </a:solidFill>
              <a:latin typeface="Arial"/>
              <a:ea typeface="Arial"/>
              <a:cs typeface="Arial"/>
              <a:sym typeface="Arial"/>
            </a:endParaRPr>
          </a:p>
          <a:p>
            <a:pPr marL="360000" lvl="0" indent="-361950" algn="just" rtl="0">
              <a:lnSpc>
                <a:spcPct val="100000"/>
              </a:lnSpc>
              <a:spcBef>
                <a:spcPts val="900"/>
              </a:spcBef>
              <a:spcAft>
                <a:spcPts val="0"/>
              </a:spcAft>
              <a:buClr>
                <a:srgbClr val="000000"/>
              </a:buClr>
              <a:buSzPts val="2100"/>
              <a:buFont typeface="Arial"/>
              <a:buChar char="●"/>
            </a:pPr>
            <a:r>
              <a:rPr lang="en-GB" sz="2100">
                <a:solidFill>
                  <a:srgbClr val="FF0000"/>
                </a:solidFill>
                <a:latin typeface="Arial"/>
                <a:ea typeface="Arial"/>
                <a:cs typeface="Arial"/>
                <a:sym typeface="Arial"/>
              </a:rPr>
              <a:t>Perpetual Status</a:t>
            </a:r>
            <a:r>
              <a:rPr lang="en-GB" sz="2100">
                <a:solidFill>
                  <a:srgbClr val="000000"/>
                </a:solidFill>
                <a:latin typeface="Arial"/>
                <a:ea typeface="Arial"/>
                <a:cs typeface="Arial"/>
                <a:sym typeface="Arial"/>
              </a:rPr>
              <a:t> for farmers - until systemic triggered change (Consumer/Peer/State driven)</a:t>
            </a:r>
            <a:endParaRPr sz="2100">
              <a:solidFill>
                <a:srgbClr val="000000"/>
              </a:solidFill>
              <a:latin typeface="Arial"/>
              <a:ea typeface="Arial"/>
              <a:cs typeface="Arial"/>
              <a:sym typeface="Arial"/>
            </a:endParaRPr>
          </a:p>
          <a:p>
            <a:pPr marL="360000" lvl="0" indent="-361950" algn="just" rtl="0">
              <a:lnSpc>
                <a:spcPct val="100000"/>
              </a:lnSpc>
              <a:spcBef>
                <a:spcPts val="900"/>
              </a:spcBef>
              <a:spcAft>
                <a:spcPts val="0"/>
              </a:spcAft>
              <a:buClr>
                <a:srgbClr val="000000"/>
              </a:buClr>
              <a:buSzPts val="2100"/>
              <a:buFont typeface="Arial"/>
              <a:buChar char="●"/>
            </a:pPr>
            <a:r>
              <a:rPr lang="en-GB" sz="2100">
                <a:solidFill>
                  <a:srgbClr val="FF0000"/>
                </a:solidFill>
                <a:latin typeface="Arial"/>
                <a:ea typeface="Arial"/>
                <a:cs typeface="Arial"/>
                <a:sym typeface="Arial"/>
              </a:rPr>
              <a:t>Review process</a:t>
            </a:r>
            <a:r>
              <a:rPr lang="en-GB" sz="2100">
                <a:solidFill>
                  <a:srgbClr val="000000"/>
                </a:solidFill>
                <a:latin typeface="Arial"/>
                <a:ea typeface="Arial"/>
                <a:cs typeface="Arial"/>
                <a:sym typeface="Arial"/>
              </a:rPr>
              <a:t> based on </a:t>
            </a:r>
            <a:r>
              <a:rPr lang="en-GB" sz="2100">
                <a:solidFill>
                  <a:srgbClr val="FF0000"/>
                </a:solidFill>
                <a:latin typeface="Arial"/>
                <a:ea typeface="Arial"/>
                <a:cs typeface="Arial"/>
                <a:sym typeface="Arial"/>
              </a:rPr>
              <a:t>peer farmers</a:t>
            </a:r>
            <a:r>
              <a:rPr lang="en-GB" sz="2100">
                <a:solidFill>
                  <a:srgbClr val="000000"/>
                </a:solidFill>
                <a:latin typeface="Arial"/>
                <a:ea typeface="Arial"/>
                <a:cs typeface="Arial"/>
                <a:sym typeface="Arial"/>
              </a:rPr>
              <a:t> - Block level </a:t>
            </a:r>
            <a:r>
              <a:rPr lang="en-GB" sz="2100">
                <a:solidFill>
                  <a:srgbClr val="FF0000"/>
                </a:solidFill>
                <a:latin typeface="Arial"/>
                <a:ea typeface="Arial"/>
                <a:cs typeface="Arial"/>
                <a:sym typeface="Arial"/>
              </a:rPr>
              <a:t>Nodal Officers - Public Domain - Checks and Balances</a:t>
            </a:r>
            <a:endParaRPr sz="2100">
              <a:solidFill>
                <a:srgbClr val="FF0000"/>
              </a:solidFill>
              <a:latin typeface="Arial"/>
              <a:ea typeface="Arial"/>
              <a:cs typeface="Arial"/>
              <a:sym typeface="Arial"/>
            </a:endParaRPr>
          </a:p>
          <a:p>
            <a:pPr marL="0" lvl="0" indent="0" algn="l" rtl="0">
              <a:lnSpc>
                <a:spcPct val="100000"/>
              </a:lnSpc>
              <a:spcBef>
                <a:spcPts val="900"/>
              </a:spcBef>
              <a:spcAft>
                <a:spcPts val="900"/>
              </a:spcAft>
              <a:buNone/>
            </a:pPr>
            <a:endParaRPr sz="2000"/>
          </a:p>
        </p:txBody>
      </p:sp>
      <p:sp>
        <p:nvSpPr>
          <p:cNvPr id="357" name="Google Shape;357;p38"/>
          <p:cNvSpPr txBox="1">
            <a:spLocks noGrp="1"/>
          </p:cNvSpPr>
          <p:nvPr>
            <p:ph type="sldNum" idx="12"/>
          </p:nvPr>
        </p:nvSpPr>
        <p:spPr>
          <a:xfrm>
            <a:off x="6553200" y="4767263"/>
            <a:ext cx="2133600" cy="2739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GB"/>
              <a:pPr marL="0" lvl="0" indent="0" algn="r" rtl="0">
                <a:spcBef>
                  <a:spcPts val="0"/>
                </a:spcBef>
                <a:spcAft>
                  <a:spcPts val="0"/>
                </a:spcAft>
                <a:buClr>
                  <a:srgbClr val="000000"/>
                </a:buClr>
                <a:buFont typeface="Arial"/>
                <a:buNone/>
              </a:pPr>
              <a:t>3</a:t>
            </a:fld>
            <a:endParaRPr/>
          </a:p>
        </p:txBody>
      </p:sp>
      <p:pic>
        <p:nvPicPr>
          <p:cNvPr id="358" name="Google Shape;358;p38"/>
          <p:cNvPicPr preferRelativeResize="0"/>
          <p:nvPr/>
        </p:nvPicPr>
        <p:blipFill>
          <a:blip r:embed="rId3">
            <a:alphaModFix/>
          </a:blip>
          <a:stretch>
            <a:fillRect/>
          </a:stretch>
        </p:blipFill>
        <p:spPr>
          <a:xfrm>
            <a:off x="5871225" y="2669825"/>
            <a:ext cx="3246208" cy="2434648"/>
          </a:xfrm>
          <a:prstGeom prst="rect">
            <a:avLst/>
          </a:prstGeom>
          <a:noFill/>
          <a:ln>
            <a:noFill/>
          </a:ln>
        </p:spPr>
      </p:pic>
      <p:pic>
        <p:nvPicPr>
          <p:cNvPr id="359" name="Google Shape;359;p38"/>
          <p:cNvPicPr preferRelativeResize="0"/>
          <p:nvPr/>
        </p:nvPicPr>
        <p:blipFill rotWithShape="1">
          <a:blip r:embed="rId4">
            <a:alphaModFix/>
          </a:blip>
          <a:srcRect b="9099"/>
          <a:stretch/>
        </p:blipFill>
        <p:spPr>
          <a:xfrm>
            <a:off x="5858575" y="479775"/>
            <a:ext cx="3266248" cy="211385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39"/>
          <p:cNvSpPr txBox="1">
            <a:spLocks noGrp="1"/>
          </p:cNvSpPr>
          <p:nvPr>
            <p:ph type="title"/>
          </p:nvPr>
        </p:nvSpPr>
        <p:spPr>
          <a:xfrm>
            <a:off x="89025" y="51975"/>
            <a:ext cx="4883100" cy="6774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sz="3100">
                <a:solidFill>
                  <a:srgbClr val="85200C"/>
                </a:solidFill>
                <a:latin typeface="Teko"/>
                <a:ea typeface="Teko"/>
                <a:cs typeface="Teko"/>
                <a:sym typeface="Teko"/>
              </a:rPr>
              <a:t>Key Principles</a:t>
            </a:r>
            <a:endParaRPr sz="3100">
              <a:solidFill>
                <a:srgbClr val="85200C"/>
              </a:solidFill>
              <a:latin typeface="Teko"/>
              <a:ea typeface="Teko"/>
              <a:cs typeface="Teko"/>
              <a:sym typeface="Teko"/>
            </a:endParaRPr>
          </a:p>
        </p:txBody>
      </p:sp>
      <p:sp>
        <p:nvSpPr>
          <p:cNvPr id="365" name="Google Shape;365;p39"/>
          <p:cNvSpPr txBox="1">
            <a:spLocks noGrp="1"/>
          </p:cNvSpPr>
          <p:nvPr>
            <p:ph type="body" idx="1"/>
          </p:nvPr>
        </p:nvSpPr>
        <p:spPr>
          <a:xfrm>
            <a:off x="89025" y="729375"/>
            <a:ext cx="5266800" cy="4296600"/>
          </a:xfrm>
          <a:prstGeom prst="rect">
            <a:avLst/>
          </a:prstGeom>
        </p:spPr>
        <p:txBody>
          <a:bodyPr spcFirstLastPara="1" wrap="square" lIns="91425" tIns="45700" rIns="91425" bIns="45700" anchor="t" anchorCtr="0">
            <a:noAutofit/>
          </a:bodyPr>
          <a:lstStyle/>
          <a:p>
            <a:pPr marL="457200" lvl="0" indent="-359092" algn="just" rtl="0">
              <a:lnSpc>
                <a:spcPct val="100000"/>
              </a:lnSpc>
              <a:spcBef>
                <a:spcPts val="600"/>
              </a:spcBef>
              <a:spcAft>
                <a:spcPts val="0"/>
              </a:spcAft>
              <a:buClr>
                <a:srgbClr val="000000"/>
              </a:buClr>
              <a:buSzPts val="2055"/>
              <a:buChar char="●"/>
            </a:pPr>
            <a:r>
              <a:rPr lang="en-GB" sz="2055">
                <a:solidFill>
                  <a:srgbClr val="FF0000"/>
                </a:solidFill>
                <a:latin typeface="Arial"/>
                <a:ea typeface="Arial"/>
                <a:cs typeface="Arial"/>
                <a:sym typeface="Arial"/>
              </a:rPr>
              <a:t>Simple</a:t>
            </a:r>
            <a:r>
              <a:rPr lang="en-GB" sz="2055">
                <a:solidFill>
                  <a:srgbClr val="6AA84F"/>
                </a:solidFill>
                <a:latin typeface="Arial"/>
                <a:ea typeface="Arial"/>
                <a:cs typeface="Arial"/>
                <a:sym typeface="Arial"/>
              </a:rPr>
              <a:t> </a:t>
            </a:r>
            <a:r>
              <a:rPr lang="en-GB" sz="2055">
                <a:solidFill>
                  <a:srgbClr val="000000"/>
                </a:solidFill>
                <a:latin typeface="Arial"/>
                <a:ea typeface="Arial"/>
                <a:cs typeface="Arial"/>
                <a:sym typeface="Arial"/>
              </a:rPr>
              <a:t>for farmers and implementation agency</a:t>
            </a:r>
            <a:endParaRPr sz="2055">
              <a:solidFill>
                <a:srgbClr val="000000"/>
              </a:solidFill>
              <a:latin typeface="Arial"/>
              <a:ea typeface="Arial"/>
              <a:cs typeface="Arial"/>
              <a:sym typeface="Arial"/>
            </a:endParaRPr>
          </a:p>
          <a:p>
            <a:pPr marL="457200" lvl="0" indent="-359092" algn="just" rtl="0">
              <a:lnSpc>
                <a:spcPct val="100000"/>
              </a:lnSpc>
              <a:spcBef>
                <a:spcPts val="900"/>
              </a:spcBef>
              <a:spcAft>
                <a:spcPts val="0"/>
              </a:spcAft>
              <a:buClr>
                <a:srgbClr val="000000"/>
              </a:buClr>
              <a:buSzPts val="2055"/>
              <a:buChar char="●"/>
            </a:pPr>
            <a:r>
              <a:rPr lang="en-GB" sz="2055">
                <a:solidFill>
                  <a:srgbClr val="000000"/>
                </a:solidFill>
                <a:latin typeface="Arial"/>
                <a:ea typeface="Arial"/>
                <a:cs typeface="Arial"/>
                <a:sym typeface="Arial"/>
              </a:rPr>
              <a:t>Based on principles of </a:t>
            </a:r>
            <a:r>
              <a:rPr lang="en-GB" sz="2055">
                <a:solidFill>
                  <a:srgbClr val="FF0000"/>
                </a:solidFill>
                <a:latin typeface="Arial"/>
                <a:ea typeface="Arial"/>
                <a:cs typeface="Arial"/>
                <a:sym typeface="Arial"/>
              </a:rPr>
              <a:t>No use of Agro- chemicals and GMOs</a:t>
            </a:r>
            <a:endParaRPr sz="2055">
              <a:solidFill>
                <a:srgbClr val="FF0000"/>
              </a:solidFill>
              <a:latin typeface="Arial"/>
              <a:ea typeface="Arial"/>
              <a:cs typeface="Arial"/>
              <a:sym typeface="Arial"/>
            </a:endParaRPr>
          </a:p>
          <a:p>
            <a:pPr marL="457200" lvl="0" indent="-359092" algn="just" rtl="0">
              <a:lnSpc>
                <a:spcPct val="100000"/>
              </a:lnSpc>
              <a:spcBef>
                <a:spcPts val="900"/>
              </a:spcBef>
              <a:spcAft>
                <a:spcPts val="0"/>
              </a:spcAft>
              <a:buClr>
                <a:srgbClr val="000000"/>
              </a:buClr>
              <a:buSzPts val="2055"/>
              <a:buChar char="●"/>
            </a:pPr>
            <a:r>
              <a:rPr lang="en-GB" sz="2055">
                <a:solidFill>
                  <a:srgbClr val="FF0000"/>
                </a:solidFill>
                <a:latin typeface="Arial"/>
                <a:ea typeface="Arial"/>
                <a:cs typeface="Arial"/>
                <a:sym typeface="Arial"/>
              </a:rPr>
              <a:t>Based on principles of Natural Farming</a:t>
            </a:r>
            <a:r>
              <a:rPr lang="en-GB" sz="2055">
                <a:solidFill>
                  <a:srgbClr val="6AA84F"/>
                </a:solidFill>
                <a:latin typeface="Arial"/>
                <a:ea typeface="Arial"/>
                <a:cs typeface="Arial"/>
                <a:sym typeface="Arial"/>
              </a:rPr>
              <a:t> </a:t>
            </a:r>
            <a:r>
              <a:rPr lang="en-GB" sz="2055">
                <a:solidFill>
                  <a:srgbClr val="000000"/>
                </a:solidFill>
                <a:latin typeface="Arial"/>
                <a:ea typeface="Arial"/>
                <a:cs typeface="Arial"/>
                <a:sym typeface="Arial"/>
              </a:rPr>
              <a:t>as propounded under PK3Y Scheme</a:t>
            </a:r>
            <a:endParaRPr sz="2055">
              <a:solidFill>
                <a:srgbClr val="000000"/>
              </a:solidFill>
              <a:latin typeface="Arial"/>
              <a:ea typeface="Arial"/>
              <a:cs typeface="Arial"/>
              <a:sym typeface="Arial"/>
            </a:endParaRPr>
          </a:p>
          <a:p>
            <a:pPr marL="457200" marR="0" lvl="0" indent="-359092" algn="just" rtl="0">
              <a:lnSpc>
                <a:spcPct val="100000"/>
              </a:lnSpc>
              <a:spcBef>
                <a:spcPts val="900"/>
              </a:spcBef>
              <a:spcAft>
                <a:spcPts val="0"/>
              </a:spcAft>
              <a:buClr>
                <a:srgbClr val="000000"/>
              </a:buClr>
              <a:buSzPts val="2055"/>
              <a:buChar char="●"/>
            </a:pPr>
            <a:r>
              <a:rPr lang="en-GB" sz="2055">
                <a:solidFill>
                  <a:srgbClr val="FF0000"/>
                </a:solidFill>
                <a:latin typeface="Arial"/>
                <a:ea typeface="Arial"/>
                <a:cs typeface="Arial"/>
                <a:sym typeface="Arial"/>
              </a:rPr>
              <a:t>Scalable</a:t>
            </a:r>
            <a:r>
              <a:rPr lang="en-GB" sz="2055">
                <a:solidFill>
                  <a:srgbClr val="000000"/>
                </a:solidFill>
                <a:latin typeface="Arial"/>
                <a:ea typeface="Arial"/>
                <a:cs typeface="Arial"/>
                <a:sym typeface="Arial"/>
              </a:rPr>
              <a:t> with other schemes/ regulations at national and international level</a:t>
            </a:r>
            <a:endParaRPr sz="2055">
              <a:solidFill>
                <a:srgbClr val="000000"/>
              </a:solidFill>
              <a:latin typeface="Arial"/>
              <a:ea typeface="Arial"/>
              <a:cs typeface="Arial"/>
              <a:sym typeface="Arial"/>
            </a:endParaRPr>
          </a:p>
          <a:p>
            <a:pPr marL="457200" lvl="0" indent="-359092" algn="just" rtl="0">
              <a:lnSpc>
                <a:spcPct val="100000"/>
              </a:lnSpc>
              <a:spcBef>
                <a:spcPts val="900"/>
              </a:spcBef>
              <a:spcAft>
                <a:spcPts val="900"/>
              </a:spcAft>
              <a:buClr>
                <a:srgbClr val="000000"/>
              </a:buClr>
              <a:buSzPts val="2055"/>
              <a:buChar char="●"/>
            </a:pPr>
            <a:r>
              <a:rPr lang="en-GB" sz="2055">
                <a:solidFill>
                  <a:srgbClr val="000000"/>
                </a:solidFill>
                <a:latin typeface="Arial"/>
                <a:ea typeface="Arial"/>
                <a:cs typeface="Arial"/>
                <a:sym typeface="Arial"/>
              </a:rPr>
              <a:t>Based on </a:t>
            </a:r>
            <a:r>
              <a:rPr lang="en-GB" sz="2055">
                <a:solidFill>
                  <a:srgbClr val="FF0000"/>
                </a:solidFill>
                <a:latin typeface="Arial"/>
                <a:ea typeface="Arial"/>
                <a:cs typeface="Arial"/>
                <a:sym typeface="Arial"/>
              </a:rPr>
              <a:t>transparency and traceability </a:t>
            </a:r>
            <a:r>
              <a:rPr lang="en-GB" sz="2055">
                <a:solidFill>
                  <a:srgbClr val="000000"/>
                </a:solidFill>
                <a:latin typeface="Arial"/>
                <a:ea typeface="Arial"/>
                <a:cs typeface="Arial"/>
                <a:sym typeface="Arial"/>
              </a:rPr>
              <a:t>between Farmer and Consumer</a:t>
            </a:r>
            <a:endParaRPr sz="2140">
              <a:latin typeface="Arial"/>
              <a:ea typeface="Arial"/>
              <a:cs typeface="Arial"/>
              <a:sym typeface="Arial"/>
            </a:endParaRPr>
          </a:p>
        </p:txBody>
      </p:sp>
      <p:sp>
        <p:nvSpPr>
          <p:cNvPr id="366" name="Google Shape;366;p39"/>
          <p:cNvSpPr txBox="1">
            <a:spLocks noGrp="1"/>
          </p:cNvSpPr>
          <p:nvPr>
            <p:ph type="sldNum" idx="12"/>
          </p:nvPr>
        </p:nvSpPr>
        <p:spPr>
          <a:xfrm>
            <a:off x="6553200" y="4767263"/>
            <a:ext cx="2133600" cy="2739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GB"/>
              <a:pPr marL="0" lvl="0" indent="0" algn="r" rtl="0">
                <a:spcBef>
                  <a:spcPts val="0"/>
                </a:spcBef>
                <a:spcAft>
                  <a:spcPts val="0"/>
                </a:spcAft>
                <a:buClr>
                  <a:srgbClr val="000000"/>
                </a:buClr>
                <a:buFont typeface="Arial"/>
                <a:buNone/>
              </a:pPr>
              <a:t>4</a:t>
            </a:fld>
            <a:endParaRPr/>
          </a:p>
        </p:txBody>
      </p:sp>
      <p:pic>
        <p:nvPicPr>
          <p:cNvPr id="367" name="Google Shape;367;p39"/>
          <p:cNvPicPr preferRelativeResize="0"/>
          <p:nvPr/>
        </p:nvPicPr>
        <p:blipFill>
          <a:blip r:embed="rId3">
            <a:alphaModFix/>
          </a:blip>
          <a:stretch>
            <a:fillRect/>
          </a:stretch>
        </p:blipFill>
        <p:spPr>
          <a:xfrm>
            <a:off x="5512675" y="2648874"/>
            <a:ext cx="3514051" cy="1966999"/>
          </a:xfrm>
          <a:prstGeom prst="rect">
            <a:avLst/>
          </a:prstGeom>
          <a:noFill/>
          <a:ln>
            <a:noFill/>
          </a:ln>
        </p:spPr>
      </p:pic>
      <p:pic>
        <p:nvPicPr>
          <p:cNvPr id="368" name="Google Shape;368;p39"/>
          <p:cNvPicPr preferRelativeResize="0"/>
          <p:nvPr/>
        </p:nvPicPr>
        <p:blipFill>
          <a:blip r:embed="rId4">
            <a:alphaModFix/>
          </a:blip>
          <a:stretch>
            <a:fillRect/>
          </a:stretch>
        </p:blipFill>
        <p:spPr>
          <a:xfrm>
            <a:off x="5508225" y="442600"/>
            <a:ext cx="3514051" cy="212914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Shape 372"/>
        <p:cNvGrpSpPr/>
        <p:nvPr/>
      </p:nvGrpSpPr>
      <p:grpSpPr>
        <a:xfrm>
          <a:off x="0" y="0"/>
          <a:ext cx="0" cy="0"/>
          <a:chOff x="0" y="0"/>
          <a:chExt cx="0" cy="0"/>
        </a:xfrm>
      </p:grpSpPr>
      <p:sp>
        <p:nvSpPr>
          <p:cNvPr id="373" name="Google Shape;373;p40"/>
          <p:cNvSpPr txBox="1">
            <a:spLocks noGrp="1"/>
          </p:cNvSpPr>
          <p:nvPr>
            <p:ph type="title"/>
          </p:nvPr>
        </p:nvSpPr>
        <p:spPr>
          <a:xfrm>
            <a:off x="97325" y="89025"/>
            <a:ext cx="4936800" cy="5025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rgbClr val="00B050"/>
              </a:buClr>
              <a:buSzPts val="4400"/>
              <a:buFont typeface="Calibri"/>
              <a:buNone/>
            </a:pPr>
            <a:r>
              <a:rPr lang="en-GB" sz="3600">
                <a:solidFill>
                  <a:srgbClr val="85200C"/>
                </a:solidFill>
                <a:latin typeface="Teko"/>
                <a:ea typeface="Teko"/>
                <a:cs typeface="Teko"/>
                <a:sym typeface="Teko"/>
              </a:rPr>
              <a:t>   Objective</a:t>
            </a:r>
            <a:r>
              <a:rPr lang="en-GB" sz="3600">
                <a:solidFill>
                  <a:srgbClr val="00B050"/>
                </a:solidFill>
                <a:latin typeface="Teko"/>
                <a:ea typeface="Teko"/>
                <a:cs typeface="Teko"/>
                <a:sym typeface="Teko"/>
              </a:rPr>
              <a:t> </a:t>
            </a:r>
            <a:r>
              <a:rPr lang="en-GB" sz="3600">
                <a:latin typeface="Teko"/>
                <a:ea typeface="Teko"/>
                <a:cs typeface="Teko"/>
                <a:sym typeface="Teko"/>
              </a:rPr>
              <a:t> </a:t>
            </a:r>
            <a:endParaRPr sz="3600">
              <a:latin typeface="Teko"/>
              <a:ea typeface="Teko"/>
              <a:cs typeface="Teko"/>
              <a:sym typeface="Teko"/>
            </a:endParaRPr>
          </a:p>
        </p:txBody>
      </p:sp>
      <p:sp>
        <p:nvSpPr>
          <p:cNvPr id="374" name="Google Shape;374;p40"/>
          <p:cNvSpPr txBox="1">
            <a:spLocks noGrp="1"/>
          </p:cNvSpPr>
          <p:nvPr>
            <p:ph type="body" idx="1"/>
          </p:nvPr>
        </p:nvSpPr>
        <p:spPr>
          <a:xfrm>
            <a:off x="167375" y="671325"/>
            <a:ext cx="5306400" cy="436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600"/>
              </a:spcBef>
              <a:spcAft>
                <a:spcPts val="0"/>
              </a:spcAft>
              <a:buNone/>
            </a:pPr>
            <a:r>
              <a:rPr lang="en-GB" sz="1700">
                <a:solidFill>
                  <a:srgbClr val="000000"/>
                </a:solidFill>
                <a:latin typeface="Arial"/>
                <a:ea typeface="Arial"/>
                <a:cs typeface="Arial"/>
                <a:sym typeface="Arial"/>
              </a:rPr>
              <a:t>A platform for Certified Evaluation of the natural farm produce on the basis of categorization of farmers as :</a:t>
            </a:r>
            <a:endParaRPr sz="1700">
              <a:solidFill>
                <a:srgbClr val="000000"/>
              </a:solidFill>
              <a:latin typeface="Arial"/>
              <a:ea typeface="Arial"/>
              <a:cs typeface="Arial"/>
              <a:sym typeface="Arial"/>
            </a:endParaRPr>
          </a:p>
          <a:p>
            <a:pPr marL="457200" lvl="0" indent="-336550" algn="l" rtl="0">
              <a:lnSpc>
                <a:spcPct val="100000"/>
              </a:lnSpc>
              <a:spcBef>
                <a:spcPts val="900"/>
              </a:spcBef>
              <a:spcAft>
                <a:spcPts val="0"/>
              </a:spcAft>
              <a:buClr>
                <a:schemeClr val="dk2"/>
              </a:buClr>
              <a:buSzPts val="1700"/>
              <a:buAutoNum type="arabicPeriod"/>
            </a:pPr>
            <a:r>
              <a:rPr lang="en-GB" sz="1700">
                <a:solidFill>
                  <a:srgbClr val="000000"/>
                </a:solidFill>
                <a:latin typeface="Arial"/>
                <a:ea typeface="Arial"/>
                <a:cs typeface="Arial"/>
                <a:sym typeface="Arial"/>
              </a:rPr>
              <a:t>Vishisht 3 star (*** ) - Farmer</a:t>
            </a:r>
            <a:r>
              <a:rPr lang="en-GB" sz="1700">
                <a:solidFill>
                  <a:srgbClr val="434343"/>
                </a:solidFill>
                <a:latin typeface="Arial"/>
                <a:ea typeface="Arial"/>
                <a:cs typeface="Arial"/>
                <a:sym typeface="Arial"/>
              </a:rPr>
              <a:t> </a:t>
            </a:r>
            <a:r>
              <a:rPr lang="en-GB" sz="1700">
                <a:solidFill>
                  <a:srgbClr val="FF0000"/>
                </a:solidFill>
                <a:latin typeface="Arial"/>
                <a:ea typeface="Arial"/>
                <a:cs typeface="Arial"/>
                <a:sym typeface="Arial"/>
              </a:rPr>
              <a:t>fully practising</a:t>
            </a:r>
            <a:r>
              <a:rPr lang="en-GB" sz="1700">
                <a:solidFill>
                  <a:srgbClr val="000000"/>
                </a:solidFill>
                <a:latin typeface="Arial"/>
                <a:ea typeface="Arial"/>
                <a:cs typeface="Arial"/>
                <a:sym typeface="Arial"/>
              </a:rPr>
              <a:t> per the Production Tenets of PK3Y</a:t>
            </a:r>
            <a:endParaRPr sz="1700">
              <a:solidFill>
                <a:srgbClr val="000000"/>
              </a:solidFill>
              <a:latin typeface="Arial"/>
              <a:ea typeface="Arial"/>
              <a:cs typeface="Arial"/>
              <a:sym typeface="Arial"/>
            </a:endParaRPr>
          </a:p>
          <a:p>
            <a:pPr marL="457200" lvl="0" indent="-336550" algn="l" rtl="0">
              <a:lnSpc>
                <a:spcPct val="100000"/>
              </a:lnSpc>
              <a:spcBef>
                <a:spcPts val="900"/>
              </a:spcBef>
              <a:spcAft>
                <a:spcPts val="0"/>
              </a:spcAft>
              <a:buClr>
                <a:schemeClr val="dk2"/>
              </a:buClr>
              <a:buSzPts val="1700"/>
              <a:buAutoNum type="arabicPeriod"/>
            </a:pPr>
            <a:r>
              <a:rPr lang="en-GB" sz="1700">
                <a:solidFill>
                  <a:srgbClr val="000000"/>
                </a:solidFill>
                <a:latin typeface="Arial"/>
                <a:ea typeface="Arial"/>
                <a:cs typeface="Arial"/>
                <a:sym typeface="Arial"/>
              </a:rPr>
              <a:t>Sadharan 2 star (**) - Farmer</a:t>
            </a:r>
            <a:r>
              <a:rPr lang="en-GB" sz="1700">
                <a:solidFill>
                  <a:srgbClr val="FF0000"/>
                </a:solidFill>
                <a:latin typeface="Arial"/>
                <a:ea typeface="Arial"/>
                <a:cs typeface="Arial"/>
                <a:sym typeface="Arial"/>
              </a:rPr>
              <a:t> practising Natural Farming and producing without agrochemicals </a:t>
            </a:r>
            <a:r>
              <a:rPr lang="en-GB" sz="1700">
                <a:solidFill>
                  <a:srgbClr val="000000"/>
                </a:solidFill>
                <a:latin typeface="Arial"/>
                <a:ea typeface="Arial"/>
                <a:cs typeface="Arial"/>
                <a:sym typeface="Arial"/>
              </a:rPr>
              <a:t>but is  dependent on ex-situ inputs.</a:t>
            </a:r>
            <a:endParaRPr sz="1700">
              <a:solidFill>
                <a:srgbClr val="000000"/>
              </a:solidFill>
              <a:latin typeface="Arial"/>
              <a:ea typeface="Arial"/>
              <a:cs typeface="Arial"/>
              <a:sym typeface="Arial"/>
            </a:endParaRPr>
          </a:p>
          <a:p>
            <a:pPr marL="457200" lvl="0" indent="-336550" algn="l" rtl="0">
              <a:lnSpc>
                <a:spcPct val="100000"/>
              </a:lnSpc>
              <a:spcBef>
                <a:spcPts val="900"/>
              </a:spcBef>
              <a:spcAft>
                <a:spcPts val="0"/>
              </a:spcAft>
              <a:buClr>
                <a:schemeClr val="dk2"/>
              </a:buClr>
              <a:buSzPts val="1700"/>
              <a:buAutoNum type="arabicPeriod"/>
            </a:pPr>
            <a:r>
              <a:rPr lang="en-GB" sz="1700">
                <a:solidFill>
                  <a:srgbClr val="000000"/>
                </a:solidFill>
                <a:latin typeface="Arial"/>
                <a:ea typeface="Arial"/>
                <a:cs typeface="Arial"/>
                <a:sym typeface="Arial"/>
              </a:rPr>
              <a:t>Antraal 1 star (*) - Farmer has </a:t>
            </a:r>
            <a:r>
              <a:rPr lang="en-GB" sz="1700">
                <a:solidFill>
                  <a:srgbClr val="FF0000"/>
                </a:solidFill>
                <a:latin typeface="Arial"/>
                <a:ea typeface="Arial"/>
                <a:cs typeface="Arial"/>
                <a:sym typeface="Arial"/>
              </a:rPr>
              <a:t>just entered</a:t>
            </a:r>
            <a:r>
              <a:rPr lang="en-GB" sz="1700">
                <a:solidFill>
                  <a:srgbClr val="38761D"/>
                </a:solidFill>
                <a:latin typeface="Arial"/>
                <a:ea typeface="Arial"/>
                <a:cs typeface="Arial"/>
                <a:sym typeface="Arial"/>
              </a:rPr>
              <a:t> </a:t>
            </a:r>
            <a:r>
              <a:rPr lang="en-GB" sz="1700">
                <a:solidFill>
                  <a:srgbClr val="000000"/>
                </a:solidFill>
                <a:latin typeface="Arial"/>
                <a:ea typeface="Arial"/>
                <a:cs typeface="Arial"/>
                <a:sym typeface="Arial"/>
              </a:rPr>
              <a:t>the Natural Farming system - in conversion</a:t>
            </a:r>
            <a:endParaRPr sz="1700" i="1">
              <a:solidFill>
                <a:srgbClr val="000000"/>
              </a:solidFill>
              <a:latin typeface="Arial"/>
              <a:ea typeface="Arial"/>
              <a:cs typeface="Arial"/>
              <a:sym typeface="Arial"/>
            </a:endParaRPr>
          </a:p>
          <a:p>
            <a:pPr marL="0" lvl="0" indent="0" algn="l" rtl="0">
              <a:lnSpc>
                <a:spcPct val="100000"/>
              </a:lnSpc>
              <a:spcBef>
                <a:spcPts val="900"/>
              </a:spcBef>
              <a:spcAft>
                <a:spcPts val="900"/>
              </a:spcAft>
              <a:buNone/>
            </a:pPr>
            <a:r>
              <a:rPr lang="en-GB" sz="1700">
                <a:solidFill>
                  <a:srgbClr val="000000"/>
                </a:solidFill>
                <a:latin typeface="Arial"/>
                <a:ea typeface="Arial"/>
                <a:cs typeface="Arial"/>
                <a:sym typeface="Arial"/>
              </a:rPr>
              <a:t>This process of evaluation encourages the  development of </a:t>
            </a:r>
            <a:r>
              <a:rPr lang="en-GB" sz="1700">
                <a:solidFill>
                  <a:srgbClr val="FF0000"/>
                </a:solidFill>
                <a:latin typeface="Arial"/>
                <a:ea typeface="Arial"/>
                <a:cs typeface="Arial"/>
                <a:sym typeface="Arial"/>
              </a:rPr>
              <a:t>efficient marketing systems</a:t>
            </a:r>
            <a:r>
              <a:rPr lang="en-GB" sz="1700">
                <a:solidFill>
                  <a:srgbClr val="6AA84F"/>
                </a:solidFill>
                <a:latin typeface="Arial"/>
                <a:ea typeface="Arial"/>
                <a:cs typeface="Arial"/>
                <a:sym typeface="Arial"/>
              </a:rPr>
              <a:t> </a:t>
            </a:r>
            <a:r>
              <a:rPr lang="en-GB" sz="1700">
                <a:solidFill>
                  <a:srgbClr val="000000"/>
                </a:solidFill>
                <a:latin typeface="Arial"/>
                <a:ea typeface="Arial"/>
                <a:cs typeface="Arial"/>
                <a:sym typeface="Arial"/>
              </a:rPr>
              <a:t> for farmers based on </a:t>
            </a:r>
            <a:r>
              <a:rPr lang="en-GB" sz="1700">
                <a:solidFill>
                  <a:srgbClr val="FF0000"/>
                </a:solidFill>
                <a:latin typeface="Arial"/>
                <a:ea typeface="Arial"/>
                <a:cs typeface="Arial"/>
                <a:sym typeface="Arial"/>
              </a:rPr>
              <a:t>‘transparency’</a:t>
            </a:r>
            <a:r>
              <a:rPr lang="en-GB" sz="1700">
                <a:solidFill>
                  <a:srgbClr val="38761D"/>
                </a:solidFill>
                <a:latin typeface="Arial"/>
                <a:ea typeface="Arial"/>
                <a:cs typeface="Arial"/>
                <a:sym typeface="Arial"/>
              </a:rPr>
              <a:t> </a:t>
            </a:r>
            <a:r>
              <a:rPr lang="en-GB" sz="1700">
                <a:solidFill>
                  <a:srgbClr val="000000"/>
                </a:solidFill>
                <a:latin typeface="Arial"/>
                <a:ea typeface="Arial"/>
                <a:cs typeface="Arial"/>
                <a:sym typeface="Arial"/>
              </a:rPr>
              <a:t>and </a:t>
            </a:r>
            <a:r>
              <a:rPr lang="en-GB" sz="1700">
                <a:solidFill>
                  <a:srgbClr val="FF0000"/>
                </a:solidFill>
                <a:latin typeface="Arial"/>
                <a:ea typeface="Arial"/>
                <a:cs typeface="Arial"/>
                <a:sym typeface="Arial"/>
              </a:rPr>
              <a:t>‘traceability’</a:t>
            </a:r>
            <a:r>
              <a:rPr lang="en-GB" sz="1700">
                <a:solidFill>
                  <a:srgbClr val="38761D"/>
                </a:solidFill>
                <a:latin typeface="Arial"/>
                <a:ea typeface="Arial"/>
                <a:cs typeface="Arial"/>
                <a:sym typeface="Arial"/>
              </a:rPr>
              <a:t> </a:t>
            </a:r>
            <a:r>
              <a:rPr lang="en-GB" sz="1700">
                <a:solidFill>
                  <a:srgbClr val="000000"/>
                </a:solidFill>
                <a:latin typeface="Arial"/>
                <a:ea typeface="Arial"/>
                <a:cs typeface="Arial"/>
                <a:sym typeface="Arial"/>
              </a:rPr>
              <a:t>and fetching better prices for the produce</a:t>
            </a:r>
            <a:endParaRPr sz="1700">
              <a:solidFill>
                <a:srgbClr val="000000"/>
              </a:solidFill>
              <a:latin typeface="Arial"/>
              <a:ea typeface="Arial"/>
              <a:cs typeface="Arial"/>
              <a:sym typeface="Arial"/>
            </a:endParaRPr>
          </a:p>
        </p:txBody>
      </p:sp>
      <p:pic>
        <p:nvPicPr>
          <p:cNvPr id="375" name="Google Shape;375;p40"/>
          <p:cNvPicPr preferRelativeResize="0"/>
          <p:nvPr/>
        </p:nvPicPr>
        <p:blipFill>
          <a:blip r:embed="rId3">
            <a:alphaModFix/>
          </a:blip>
          <a:stretch>
            <a:fillRect/>
          </a:stretch>
        </p:blipFill>
        <p:spPr>
          <a:xfrm>
            <a:off x="5459649" y="89025"/>
            <a:ext cx="3318175" cy="2321326"/>
          </a:xfrm>
          <a:prstGeom prst="rect">
            <a:avLst/>
          </a:prstGeom>
          <a:noFill/>
          <a:ln>
            <a:noFill/>
          </a:ln>
        </p:spPr>
      </p:pic>
      <p:pic>
        <p:nvPicPr>
          <p:cNvPr id="376" name="Google Shape;376;p40"/>
          <p:cNvPicPr preferRelativeResize="0"/>
          <p:nvPr/>
        </p:nvPicPr>
        <p:blipFill>
          <a:blip r:embed="rId4">
            <a:alphaModFix/>
          </a:blip>
          <a:stretch>
            <a:fillRect/>
          </a:stretch>
        </p:blipFill>
        <p:spPr>
          <a:xfrm>
            <a:off x="6138800" y="2436475"/>
            <a:ext cx="2228374" cy="2651576"/>
          </a:xfrm>
          <a:prstGeom prst="rect">
            <a:avLst/>
          </a:prstGeom>
          <a:noFill/>
          <a:ln>
            <a:noFill/>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p41"/>
          <p:cNvSpPr txBox="1">
            <a:spLocks noGrp="1"/>
          </p:cNvSpPr>
          <p:nvPr>
            <p:ph type="title" idx="4294967295"/>
          </p:nvPr>
        </p:nvSpPr>
        <p:spPr>
          <a:xfrm>
            <a:off x="0" y="0"/>
            <a:ext cx="5246100" cy="56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3300">
                <a:solidFill>
                  <a:srgbClr val="A61C00"/>
                </a:solidFill>
                <a:latin typeface="Teko"/>
                <a:ea typeface="Teko"/>
                <a:cs typeface="Teko"/>
                <a:sym typeface="Teko"/>
              </a:rPr>
              <a:t> </a:t>
            </a:r>
            <a:r>
              <a:rPr lang="en-GB" sz="3000">
                <a:solidFill>
                  <a:srgbClr val="85200C"/>
                </a:solidFill>
                <a:latin typeface="Teko"/>
                <a:ea typeface="Teko"/>
                <a:cs typeface="Teko"/>
                <a:sym typeface="Teko"/>
              </a:rPr>
              <a:t>Certified Evaluation Methodology</a:t>
            </a:r>
            <a:endParaRPr sz="3000">
              <a:solidFill>
                <a:srgbClr val="85200C"/>
              </a:solidFill>
              <a:latin typeface="Teko"/>
              <a:ea typeface="Teko"/>
              <a:cs typeface="Teko"/>
              <a:sym typeface="Teko"/>
            </a:endParaRPr>
          </a:p>
        </p:txBody>
      </p:sp>
      <p:sp>
        <p:nvSpPr>
          <p:cNvPr id="382" name="Google Shape;382;p41"/>
          <p:cNvSpPr/>
          <p:nvPr/>
        </p:nvSpPr>
        <p:spPr>
          <a:xfrm>
            <a:off x="462000" y="661675"/>
            <a:ext cx="4006400" cy="897600"/>
          </a:xfrm>
          <a:prstGeom prst="flowChartProcess">
            <a:avLst/>
          </a:prstGeom>
          <a:gradFill>
            <a:gsLst>
              <a:gs pos="0">
                <a:srgbClr val="DCECD5"/>
              </a:gs>
              <a:gs pos="100000">
                <a:srgbClr val="93BC81"/>
              </a:gs>
            </a:gsLst>
            <a:path path="circle">
              <a:fillToRect l="50000" t="50000" r="50000" b="50000"/>
            </a:path>
            <a:tileRect/>
          </a:gra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2000"/>
              <a:t>Farmer Enters Data Online  - </a:t>
            </a:r>
            <a:endParaRPr sz="2000"/>
          </a:p>
          <a:p>
            <a:pPr marL="0" lvl="0" indent="0" algn="ctr" rtl="0">
              <a:spcBef>
                <a:spcPts val="0"/>
              </a:spcBef>
              <a:spcAft>
                <a:spcPts val="0"/>
              </a:spcAft>
              <a:buNone/>
            </a:pPr>
            <a:r>
              <a:rPr lang="en-GB" sz="2000"/>
              <a:t>Data Acquisition</a:t>
            </a:r>
            <a:endParaRPr sz="2000"/>
          </a:p>
        </p:txBody>
      </p:sp>
      <p:sp>
        <p:nvSpPr>
          <p:cNvPr id="383" name="Google Shape;383;p41"/>
          <p:cNvSpPr/>
          <p:nvPr/>
        </p:nvSpPr>
        <p:spPr>
          <a:xfrm>
            <a:off x="462000" y="1838150"/>
            <a:ext cx="4006400" cy="919975"/>
          </a:xfrm>
          <a:prstGeom prst="flowChartProcess">
            <a:avLst/>
          </a:prstGeom>
          <a:gradFill>
            <a:gsLst>
              <a:gs pos="0">
                <a:srgbClr val="DCECD5"/>
              </a:gs>
              <a:gs pos="100000">
                <a:srgbClr val="93BC81"/>
              </a:gs>
            </a:gsLst>
            <a:path path="circle">
              <a:fillToRect l="50000" t="50000" r="50000" b="50000"/>
            </a:path>
            <a:tileRect/>
          </a:gra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2000"/>
              <a:t>Farmer Gets Endorsements from Peers and Block level officers</a:t>
            </a:r>
            <a:endParaRPr sz="2000"/>
          </a:p>
        </p:txBody>
      </p:sp>
      <p:sp>
        <p:nvSpPr>
          <p:cNvPr id="384" name="Google Shape;384;p41"/>
          <p:cNvSpPr/>
          <p:nvPr/>
        </p:nvSpPr>
        <p:spPr>
          <a:xfrm>
            <a:off x="462000" y="2988700"/>
            <a:ext cx="4006400" cy="919975"/>
          </a:xfrm>
          <a:prstGeom prst="flowChartProcess">
            <a:avLst/>
          </a:prstGeom>
          <a:gradFill>
            <a:gsLst>
              <a:gs pos="0">
                <a:srgbClr val="DCECD5"/>
              </a:gs>
              <a:gs pos="100000">
                <a:srgbClr val="93BC81"/>
              </a:gs>
            </a:gsLst>
            <a:path path="circle">
              <a:fillToRect l="50000" t="50000" r="50000" b="50000"/>
            </a:path>
            <a:tileRect/>
          </a:gra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2000"/>
              <a:t>System Evaluates Ranking Based on Data Acquired</a:t>
            </a:r>
            <a:endParaRPr sz="2000"/>
          </a:p>
        </p:txBody>
      </p:sp>
      <p:sp>
        <p:nvSpPr>
          <p:cNvPr id="385" name="Google Shape;385;p41"/>
          <p:cNvSpPr/>
          <p:nvPr/>
        </p:nvSpPr>
        <p:spPr>
          <a:xfrm>
            <a:off x="462000" y="4128125"/>
            <a:ext cx="4006400" cy="919975"/>
          </a:xfrm>
          <a:prstGeom prst="flowChartProcess">
            <a:avLst/>
          </a:prstGeom>
          <a:gradFill>
            <a:gsLst>
              <a:gs pos="0">
                <a:srgbClr val="DCECD5"/>
              </a:gs>
              <a:gs pos="100000">
                <a:srgbClr val="93BC81"/>
              </a:gs>
            </a:gsLst>
            <a:path path="circle">
              <a:fillToRect l="50000" t="50000" r="50000" b="50000"/>
            </a:path>
            <a:tileRect/>
          </a:gra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2000"/>
              <a:t>System Produces Star Rating - </a:t>
            </a:r>
            <a:endParaRPr sz="2000"/>
          </a:p>
          <a:p>
            <a:pPr marL="0" lvl="0" indent="0" algn="ctr" rtl="0">
              <a:spcBef>
                <a:spcPts val="0"/>
              </a:spcBef>
              <a:spcAft>
                <a:spcPts val="0"/>
              </a:spcAft>
              <a:buNone/>
            </a:pPr>
            <a:r>
              <a:rPr lang="en-GB" sz="2000"/>
              <a:t>✩✩✩, ✩✩, ✩</a:t>
            </a:r>
            <a:endParaRPr sz="2000"/>
          </a:p>
        </p:txBody>
      </p:sp>
      <p:sp>
        <p:nvSpPr>
          <p:cNvPr id="386" name="Google Shape;386;p41"/>
          <p:cNvSpPr/>
          <p:nvPr/>
        </p:nvSpPr>
        <p:spPr>
          <a:xfrm>
            <a:off x="5036325" y="492800"/>
            <a:ext cx="3895500" cy="4555200"/>
          </a:xfrm>
          <a:prstGeom prst="roundRect">
            <a:avLst>
              <a:gd name="adj" fmla="val 16667"/>
            </a:avLst>
          </a:prstGeom>
          <a:gradFill>
            <a:gsLst>
              <a:gs pos="0">
                <a:srgbClr val="DCECD5"/>
              </a:gs>
              <a:gs pos="100000">
                <a:srgbClr val="93BC81"/>
              </a:gs>
            </a:gsLst>
            <a:path path="circle">
              <a:fillToRect l="50000" t="50000" r="50000" b="50000"/>
            </a:path>
            <a:tileRect/>
          </a:gra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800"/>
              <a:t>Free and Voluntary Participation By Farmers</a:t>
            </a:r>
            <a:endParaRPr sz="1800"/>
          </a:p>
          <a:p>
            <a:pPr marL="0" lvl="0" indent="0" algn="ctr" rtl="0">
              <a:spcBef>
                <a:spcPts val="0"/>
              </a:spcBef>
              <a:spcAft>
                <a:spcPts val="0"/>
              </a:spcAft>
              <a:buNone/>
            </a:pPr>
            <a:endParaRPr sz="1000"/>
          </a:p>
          <a:p>
            <a:pPr marL="0" lvl="0" indent="0" algn="ctr" rtl="0">
              <a:spcBef>
                <a:spcPts val="0"/>
              </a:spcBef>
              <a:spcAft>
                <a:spcPts val="0"/>
              </a:spcAft>
              <a:buNone/>
            </a:pPr>
            <a:r>
              <a:rPr lang="en-GB" sz="1800"/>
              <a:t>Perpetual Star Rating - With Incentive to Improve</a:t>
            </a:r>
            <a:endParaRPr sz="1800"/>
          </a:p>
          <a:p>
            <a:pPr marL="0" lvl="0" indent="0" algn="ctr" rtl="0">
              <a:spcBef>
                <a:spcPts val="0"/>
              </a:spcBef>
              <a:spcAft>
                <a:spcPts val="0"/>
              </a:spcAft>
              <a:buNone/>
            </a:pPr>
            <a:endParaRPr sz="1000"/>
          </a:p>
          <a:p>
            <a:pPr marL="0" lvl="0" indent="0" algn="ctr" rtl="0">
              <a:spcBef>
                <a:spcPts val="0"/>
              </a:spcBef>
              <a:spcAft>
                <a:spcPts val="0"/>
              </a:spcAft>
              <a:buNone/>
            </a:pPr>
            <a:r>
              <a:rPr lang="en-GB" sz="1800"/>
              <a:t>Random Sampling Audit of Farms and Market Produce</a:t>
            </a:r>
            <a:endParaRPr sz="1800"/>
          </a:p>
          <a:p>
            <a:pPr marL="0" lvl="0" indent="0" algn="ctr" rtl="0">
              <a:spcBef>
                <a:spcPts val="0"/>
              </a:spcBef>
              <a:spcAft>
                <a:spcPts val="0"/>
              </a:spcAft>
              <a:buNone/>
            </a:pPr>
            <a:endParaRPr sz="1000"/>
          </a:p>
          <a:p>
            <a:pPr marL="0" lvl="0" indent="0" algn="ctr" rtl="0">
              <a:spcBef>
                <a:spcPts val="0"/>
              </a:spcBef>
              <a:spcAft>
                <a:spcPts val="0"/>
              </a:spcAft>
              <a:buNone/>
            </a:pPr>
            <a:r>
              <a:rPr lang="en-GB" sz="1800"/>
              <a:t>Information in Public Domain - Consumer Access - Traceability</a:t>
            </a:r>
            <a:endParaRPr sz="1800"/>
          </a:p>
          <a:p>
            <a:pPr marL="0" lvl="0" indent="0" algn="ctr" rtl="0">
              <a:spcBef>
                <a:spcPts val="0"/>
              </a:spcBef>
              <a:spcAft>
                <a:spcPts val="0"/>
              </a:spcAft>
              <a:buNone/>
            </a:pPr>
            <a:endParaRPr sz="1000"/>
          </a:p>
          <a:p>
            <a:pPr marL="0" lvl="0" indent="0" algn="ctr" rtl="0">
              <a:spcBef>
                <a:spcPts val="0"/>
              </a:spcBef>
              <a:spcAft>
                <a:spcPts val="0"/>
              </a:spcAft>
              <a:buNone/>
            </a:pPr>
            <a:r>
              <a:rPr lang="en-GB" sz="1800"/>
              <a:t>Farmers know that misinformation will result in Drop in Rating</a:t>
            </a:r>
            <a:endParaRPr sz="1800"/>
          </a:p>
          <a:p>
            <a:pPr marL="0" lvl="0" indent="0" algn="ctr" rtl="0">
              <a:spcBef>
                <a:spcPts val="0"/>
              </a:spcBef>
              <a:spcAft>
                <a:spcPts val="0"/>
              </a:spcAft>
              <a:buNone/>
            </a:pPr>
            <a:endParaRPr sz="1000"/>
          </a:p>
          <a:p>
            <a:pPr marL="0" lvl="0" indent="0" algn="ctr" rtl="0">
              <a:spcBef>
                <a:spcPts val="0"/>
              </a:spcBef>
              <a:spcAft>
                <a:spcPts val="0"/>
              </a:spcAft>
              <a:buNone/>
            </a:pPr>
            <a:r>
              <a:rPr lang="en-GB" sz="1700" b="1"/>
              <a:t>FPIC Compliant </a:t>
            </a:r>
            <a:r>
              <a:rPr lang="en-GB" sz="1700"/>
              <a:t>- </a:t>
            </a:r>
            <a:r>
              <a:rPr lang="en-GB" sz="1700" b="1"/>
              <a:t>F</a:t>
            </a:r>
            <a:r>
              <a:rPr lang="en-GB" sz="1700"/>
              <a:t>ree </a:t>
            </a:r>
            <a:r>
              <a:rPr lang="en-GB" sz="1700" b="1"/>
              <a:t>P</a:t>
            </a:r>
            <a:r>
              <a:rPr lang="en-GB" sz="1700"/>
              <a:t>rior </a:t>
            </a:r>
            <a:r>
              <a:rPr lang="en-GB" sz="1700" b="1"/>
              <a:t>I</a:t>
            </a:r>
            <a:r>
              <a:rPr lang="en-GB" sz="1700"/>
              <a:t>nformed </a:t>
            </a:r>
            <a:r>
              <a:rPr lang="en-GB" sz="1700" b="1"/>
              <a:t>C</a:t>
            </a:r>
            <a:r>
              <a:rPr lang="en-GB" sz="1700"/>
              <a:t>onsent by Farmers</a:t>
            </a:r>
            <a:endParaRPr sz="1700"/>
          </a:p>
        </p:txBody>
      </p:sp>
      <p:sp>
        <p:nvSpPr>
          <p:cNvPr id="387" name="Google Shape;387;p41"/>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Clr>
                <a:srgbClr val="000000"/>
              </a:buClr>
              <a:buSzPts val="1000"/>
              <a:buFont typeface="Arial"/>
              <a:buNone/>
            </a:pPr>
            <a:fld id="{00000000-1234-1234-1234-123412341234}" type="slidenum">
              <a:rPr lang="en-GB"/>
              <a:pPr marL="0" lvl="0" indent="0" algn="r" rtl="0">
                <a:spcBef>
                  <a:spcPts val="0"/>
                </a:spcBef>
                <a:spcAft>
                  <a:spcPts val="0"/>
                </a:spcAft>
                <a:buClr>
                  <a:srgbClr val="000000"/>
                </a:buClr>
                <a:buSzPts val="1000"/>
                <a:buFont typeface="Arial"/>
                <a:buNone/>
              </a:pPr>
              <a:t>6</a:t>
            </a:fld>
            <a:endParaRPr/>
          </a:p>
        </p:txBody>
      </p:sp>
      <p:cxnSp>
        <p:nvCxnSpPr>
          <p:cNvPr id="388" name="Google Shape;388;p41"/>
          <p:cNvCxnSpPr>
            <a:stCxn id="382" idx="2"/>
            <a:endCxn id="383" idx="0"/>
          </p:cNvCxnSpPr>
          <p:nvPr/>
        </p:nvCxnSpPr>
        <p:spPr>
          <a:xfrm>
            <a:off x="2465200" y="1559275"/>
            <a:ext cx="0" cy="279000"/>
          </a:xfrm>
          <a:prstGeom prst="straightConnector1">
            <a:avLst/>
          </a:prstGeom>
          <a:noFill/>
          <a:ln w="9525" cap="flat" cmpd="sng">
            <a:solidFill>
              <a:schemeClr val="dk2"/>
            </a:solidFill>
            <a:prstDash val="solid"/>
            <a:round/>
            <a:headEnd type="none" w="med" len="med"/>
            <a:tailEnd type="triangle" w="med" len="med"/>
          </a:ln>
        </p:spPr>
      </p:cxnSp>
      <p:cxnSp>
        <p:nvCxnSpPr>
          <p:cNvPr id="389" name="Google Shape;389;p41"/>
          <p:cNvCxnSpPr>
            <a:stCxn id="383" idx="2"/>
            <a:endCxn id="384" idx="0"/>
          </p:cNvCxnSpPr>
          <p:nvPr/>
        </p:nvCxnSpPr>
        <p:spPr>
          <a:xfrm>
            <a:off x="2465200" y="2758125"/>
            <a:ext cx="0" cy="230700"/>
          </a:xfrm>
          <a:prstGeom prst="straightConnector1">
            <a:avLst/>
          </a:prstGeom>
          <a:noFill/>
          <a:ln w="9525" cap="flat" cmpd="sng">
            <a:solidFill>
              <a:schemeClr val="dk2"/>
            </a:solidFill>
            <a:prstDash val="solid"/>
            <a:round/>
            <a:headEnd type="none" w="med" len="med"/>
            <a:tailEnd type="triangle" w="med" len="med"/>
          </a:ln>
        </p:spPr>
      </p:cxnSp>
      <p:cxnSp>
        <p:nvCxnSpPr>
          <p:cNvPr id="390" name="Google Shape;390;p41"/>
          <p:cNvCxnSpPr>
            <a:endCxn id="385" idx="0"/>
          </p:cNvCxnSpPr>
          <p:nvPr/>
        </p:nvCxnSpPr>
        <p:spPr>
          <a:xfrm>
            <a:off x="2465200" y="3908525"/>
            <a:ext cx="0" cy="219600"/>
          </a:xfrm>
          <a:prstGeom prst="straightConnector1">
            <a:avLst/>
          </a:prstGeom>
          <a:noFill/>
          <a:ln w="9525" cap="flat" cmpd="sng">
            <a:solidFill>
              <a:schemeClr val="dk2"/>
            </a:solidFill>
            <a:prstDash val="solid"/>
            <a:round/>
            <a:headEnd type="none" w="med" len="med"/>
            <a:tailEnd type="triangle" w="med" len="med"/>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pPr marL="0" lvl="0" indent="0" algn="r" rtl="0">
                <a:spcBef>
                  <a:spcPts val="0"/>
                </a:spcBef>
                <a:spcAft>
                  <a:spcPts val="0"/>
                </a:spcAft>
                <a:buNone/>
              </a:pPr>
              <a:t>‹#›</a:t>
            </a:fld>
            <a:endParaRPr lang="en-GB"/>
          </a:p>
        </p:txBody>
      </p:sp>
      <p:pic>
        <p:nvPicPr>
          <p:cNvPr id="26625" name="Picture 1"/>
          <p:cNvPicPr>
            <a:picLocks noChangeAspect="1" noChangeArrowheads="1"/>
          </p:cNvPicPr>
          <p:nvPr/>
        </p:nvPicPr>
        <p:blipFill>
          <a:blip r:embed="rId2"/>
          <a:srcRect/>
          <a:stretch>
            <a:fillRect/>
          </a:stretch>
        </p:blipFill>
        <p:spPr bwMode="auto">
          <a:xfrm>
            <a:off x="-1" y="-1"/>
            <a:ext cx="9144001" cy="5143501"/>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43"/>
          <p:cNvSpPr/>
          <p:nvPr/>
        </p:nvSpPr>
        <p:spPr>
          <a:xfrm>
            <a:off x="135376" y="280921"/>
            <a:ext cx="5880913" cy="4537494"/>
          </a:xfrm>
          <a:custGeom>
            <a:avLst/>
            <a:gdLst/>
            <a:ahLst/>
            <a:cxnLst/>
            <a:rect l="l" t="t" r="r" b="b"/>
            <a:pathLst>
              <a:path w="237038" h="199297" extrusionOk="0">
                <a:moveTo>
                  <a:pt x="93434" y="921"/>
                </a:moveTo>
                <a:lnTo>
                  <a:pt x="92974" y="114607"/>
                </a:lnTo>
                <a:lnTo>
                  <a:pt x="0" y="114607"/>
                </a:lnTo>
                <a:lnTo>
                  <a:pt x="460" y="199297"/>
                </a:lnTo>
                <a:lnTo>
                  <a:pt x="236578" y="198836"/>
                </a:lnTo>
                <a:lnTo>
                  <a:pt x="237038" y="0"/>
                </a:lnTo>
                <a:close/>
              </a:path>
            </a:pathLst>
          </a:custGeom>
          <a:gradFill>
            <a:gsLst>
              <a:gs pos="0">
                <a:srgbClr val="DFE9FB"/>
              </a:gs>
              <a:gs pos="100000">
                <a:srgbClr val="6E9BE7"/>
              </a:gs>
            </a:gsLst>
            <a:lin ang="5400012" scaled="0"/>
          </a:gradFill>
          <a:ln w="9525" cap="flat" cmpd="sng">
            <a:solidFill>
              <a:srgbClr val="1A1A1A"/>
            </a:solidFill>
            <a:prstDash val="solid"/>
            <a:round/>
            <a:headEnd type="none" w="sm" len="sm"/>
            <a:tailEnd type="none" w="sm" len="sm"/>
          </a:ln>
        </p:spPr>
      </p:sp>
      <p:grpSp>
        <p:nvGrpSpPr>
          <p:cNvPr id="403" name="Google Shape;403;p43"/>
          <p:cNvGrpSpPr/>
          <p:nvPr/>
        </p:nvGrpSpPr>
        <p:grpSpPr>
          <a:xfrm>
            <a:off x="439418" y="456568"/>
            <a:ext cx="1942788" cy="1576873"/>
            <a:chOff x="1074451" y="902136"/>
            <a:chExt cx="1616700" cy="1217945"/>
          </a:xfrm>
        </p:grpSpPr>
        <p:sp>
          <p:nvSpPr>
            <p:cNvPr id="404" name="Google Shape;404;p43"/>
            <p:cNvSpPr txBox="1"/>
            <p:nvPr/>
          </p:nvSpPr>
          <p:spPr>
            <a:xfrm>
              <a:off x="1076225" y="902136"/>
              <a:ext cx="1451700" cy="459900"/>
            </a:xfrm>
            <a:prstGeom prst="rect">
              <a:avLst/>
            </a:prstGeom>
            <a:noFill/>
            <a:ln>
              <a:noFill/>
            </a:ln>
          </p:spPr>
          <p:txBody>
            <a:bodyPr spcFirstLastPara="1" wrap="square" lIns="68575" tIns="68575" rIns="68575" bIns="68575"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GB" sz="800" b="1" i="0" u="none" strike="noStrike" cap="none">
                  <a:solidFill>
                    <a:srgbClr val="FFFFFF"/>
                  </a:solidFill>
                  <a:latin typeface="Roboto"/>
                  <a:ea typeface="Roboto"/>
                  <a:cs typeface="Roboto"/>
                  <a:sym typeface="Roboto"/>
                </a:rPr>
                <a:t>State Domestic Production Certification Protocol (SDPCP)</a:t>
              </a:r>
              <a:endParaRPr sz="800" b="0" i="0" u="none" strike="noStrike" cap="none">
                <a:solidFill>
                  <a:srgbClr val="FFFFFF"/>
                </a:solidFill>
                <a:latin typeface="Roboto"/>
                <a:ea typeface="Roboto"/>
                <a:cs typeface="Roboto"/>
                <a:sym typeface="Roboto"/>
              </a:endParaRPr>
            </a:p>
          </p:txBody>
        </p:sp>
        <p:sp>
          <p:nvSpPr>
            <p:cNvPr id="405" name="Google Shape;405;p43"/>
            <p:cNvSpPr txBox="1"/>
            <p:nvPr/>
          </p:nvSpPr>
          <p:spPr>
            <a:xfrm>
              <a:off x="1074451" y="1374881"/>
              <a:ext cx="1616700" cy="745200"/>
            </a:xfrm>
            <a:prstGeom prst="rect">
              <a:avLst/>
            </a:prstGeom>
            <a:noFill/>
            <a:ln>
              <a:noFill/>
            </a:ln>
          </p:spPr>
          <p:txBody>
            <a:bodyPr spcFirstLastPara="1" wrap="square" lIns="68575" tIns="68575" rIns="68575" bIns="68575" anchor="t" anchorCtr="0">
              <a:noAutofit/>
            </a:bodyPr>
            <a:lstStyle/>
            <a:p>
              <a:pPr marL="0" marR="0" lvl="0" indent="0" algn="l" rtl="0">
                <a:lnSpc>
                  <a:spcPct val="115000"/>
                </a:lnSpc>
                <a:spcBef>
                  <a:spcPts val="0"/>
                </a:spcBef>
                <a:spcAft>
                  <a:spcPts val="1200"/>
                </a:spcAft>
                <a:buClr>
                  <a:srgbClr val="000000"/>
                </a:buClr>
                <a:buSzPts val="800"/>
                <a:buFont typeface="Arial"/>
                <a:buNone/>
              </a:pPr>
              <a:r>
                <a:rPr lang="en-GB" sz="800" b="0" i="0" u="none" strike="noStrike" cap="none">
                  <a:solidFill>
                    <a:srgbClr val="FFFFFF"/>
                  </a:solidFill>
                  <a:latin typeface="Roboto"/>
                  <a:ea typeface="Roboto"/>
                  <a:cs typeface="Roboto"/>
                  <a:sym typeface="Roboto"/>
                </a:rPr>
                <a:t>3 levels - </a:t>
              </a:r>
              <a:r>
                <a:rPr lang="en-GB" sz="800" b="1" i="0" u="none" strike="noStrike" cap="none">
                  <a:solidFill>
                    <a:srgbClr val="FFFFFF"/>
                  </a:solidFill>
                  <a:latin typeface="Roboto"/>
                  <a:ea typeface="Roboto"/>
                  <a:cs typeface="Roboto"/>
                  <a:sym typeface="Roboto"/>
                </a:rPr>
                <a:t>Vishisht-PK3 </a:t>
              </a:r>
              <a:r>
                <a:rPr lang="en-GB" sz="800" b="0" i="0" u="none" strike="noStrike" cap="none">
                  <a:solidFill>
                    <a:srgbClr val="FFFFFF"/>
                  </a:solidFill>
                  <a:latin typeface="Roboto"/>
                  <a:ea typeface="Roboto"/>
                  <a:cs typeface="Roboto"/>
                  <a:sym typeface="Roboto"/>
                </a:rPr>
                <a:t>(Strict), </a:t>
              </a:r>
              <a:r>
                <a:rPr lang="en-GB" sz="800" b="1" i="0" u="none" strike="noStrike" cap="none">
                  <a:solidFill>
                    <a:srgbClr val="FFFFFF"/>
                  </a:solidFill>
                  <a:latin typeface="Roboto"/>
                  <a:ea typeface="Roboto"/>
                  <a:cs typeface="Roboto"/>
                  <a:sym typeface="Roboto"/>
                </a:rPr>
                <a:t>Sadharan-PK3</a:t>
              </a:r>
              <a:r>
                <a:rPr lang="en-GB" sz="800" b="0" i="0" u="none" strike="noStrike" cap="none">
                  <a:solidFill>
                    <a:srgbClr val="FFFFFF"/>
                  </a:solidFill>
                  <a:latin typeface="Roboto"/>
                  <a:ea typeface="Roboto"/>
                  <a:cs typeface="Roboto"/>
                  <a:sym typeface="Roboto"/>
                </a:rPr>
                <a:t> (External Non-Chemical Inputs), </a:t>
              </a:r>
              <a:r>
                <a:rPr lang="en-GB" sz="800" b="1" i="0" u="none" strike="noStrike" cap="none">
                  <a:solidFill>
                    <a:srgbClr val="FFFFFF"/>
                  </a:solidFill>
                  <a:latin typeface="Roboto"/>
                  <a:ea typeface="Roboto"/>
                  <a:cs typeface="Roboto"/>
                  <a:sym typeface="Roboto"/>
                </a:rPr>
                <a:t>Antral-PK3</a:t>
              </a:r>
              <a:r>
                <a:rPr lang="en-GB" sz="800" b="0" i="0" u="none" strike="noStrike" cap="none">
                  <a:solidFill>
                    <a:srgbClr val="FFFFFF"/>
                  </a:solidFill>
                  <a:latin typeface="Roboto"/>
                  <a:ea typeface="Roboto"/>
                  <a:cs typeface="Roboto"/>
                  <a:sym typeface="Roboto"/>
                </a:rPr>
                <a:t> (Conversion from Chemical)  </a:t>
              </a:r>
              <a:endParaRPr sz="800" b="0" i="0" u="none" strike="noStrike" cap="none">
                <a:solidFill>
                  <a:srgbClr val="FFFFFF"/>
                </a:solidFill>
                <a:latin typeface="Roboto"/>
                <a:ea typeface="Roboto"/>
                <a:cs typeface="Roboto"/>
                <a:sym typeface="Roboto"/>
              </a:endParaRPr>
            </a:p>
          </p:txBody>
        </p:sp>
      </p:grpSp>
      <p:sp>
        <p:nvSpPr>
          <p:cNvPr id="406" name="Google Shape;406;p43"/>
          <p:cNvSpPr/>
          <p:nvPr/>
        </p:nvSpPr>
        <p:spPr>
          <a:xfrm>
            <a:off x="2699504" y="2694233"/>
            <a:ext cx="2052026" cy="1529915"/>
          </a:xfrm>
          <a:prstGeom prst="flowChartDecision">
            <a:avLst/>
          </a:prstGeom>
          <a:solidFill>
            <a:srgbClr val="E9EDEE"/>
          </a:solidFill>
          <a:ln w="9525" cap="flat" cmpd="sng">
            <a:solidFill>
              <a:srgbClr val="1A1A1A"/>
            </a:solidFill>
            <a:prstDash val="solid"/>
            <a:round/>
            <a:headEnd type="none" w="sm" len="sm"/>
            <a:tailEnd type="none" w="sm" len="sm"/>
          </a:ln>
        </p:spPr>
        <p:txBody>
          <a:bodyPr spcFirstLastPara="1" wrap="square" lIns="68575" tIns="68575" rIns="68575" bIns="685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GB" sz="1100" b="0" i="0" u="none" strike="noStrike" cap="none">
                <a:solidFill>
                  <a:srgbClr val="000000"/>
                </a:solidFill>
                <a:latin typeface="Arial"/>
                <a:ea typeface="Arial"/>
                <a:cs typeface="Arial"/>
                <a:sym typeface="Arial"/>
              </a:rPr>
              <a:t>What is Production Level Status?</a:t>
            </a:r>
            <a:endParaRPr sz="1100" b="0" i="0" u="none" strike="noStrike" cap="none">
              <a:solidFill>
                <a:srgbClr val="000000"/>
              </a:solidFill>
              <a:latin typeface="Arial"/>
              <a:ea typeface="Arial"/>
              <a:cs typeface="Arial"/>
              <a:sym typeface="Arial"/>
            </a:endParaRPr>
          </a:p>
        </p:txBody>
      </p:sp>
      <p:sp>
        <p:nvSpPr>
          <p:cNvPr id="407" name="Google Shape;407;p43"/>
          <p:cNvSpPr/>
          <p:nvPr/>
        </p:nvSpPr>
        <p:spPr>
          <a:xfrm>
            <a:off x="360440" y="3082609"/>
            <a:ext cx="1699354" cy="753165"/>
          </a:xfrm>
          <a:prstGeom prst="flowChartProcess">
            <a:avLst/>
          </a:prstGeom>
          <a:solidFill>
            <a:srgbClr val="E9EDEE"/>
          </a:solidFill>
          <a:ln w="9525" cap="flat" cmpd="sng">
            <a:solidFill>
              <a:srgbClr val="1A1A1A"/>
            </a:solidFill>
            <a:prstDash val="solid"/>
            <a:round/>
            <a:headEnd type="none" w="sm" len="sm"/>
            <a:tailEnd type="none" w="sm" len="sm"/>
          </a:ln>
        </p:spPr>
        <p:txBody>
          <a:bodyPr spcFirstLastPara="1" wrap="square" lIns="68575" tIns="68575" rIns="68575" bIns="685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GB" sz="1100" b="0" i="0" u="none" strike="noStrike" cap="none">
                <a:solidFill>
                  <a:srgbClr val="000000"/>
                </a:solidFill>
                <a:latin typeface="Arial"/>
                <a:ea typeface="Arial"/>
                <a:cs typeface="Arial"/>
                <a:sym typeface="Arial"/>
              </a:rPr>
              <a:t>Codify - Classify Farmer Production Status </a:t>
            </a:r>
            <a:endParaRPr sz="1100" b="0" i="0" u="none" strike="noStrike" cap="none">
              <a:solidFill>
                <a:srgbClr val="000000"/>
              </a:solidFill>
              <a:latin typeface="Arial"/>
              <a:ea typeface="Arial"/>
              <a:cs typeface="Arial"/>
              <a:sym typeface="Arial"/>
            </a:endParaRPr>
          </a:p>
        </p:txBody>
      </p:sp>
      <p:sp>
        <p:nvSpPr>
          <p:cNvPr id="408" name="Google Shape;408;p43"/>
          <p:cNvSpPr/>
          <p:nvPr/>
        </p:nvSpPr>
        <p:spPr>
          <a:xfrm>
            <a:off x="920287" y="2098119"/>
            <a:ext cx="551400" cy="944700"/>
          </a:xfrm>
          <a:prstGeom prst="downArrow">
            <a:avLst>
              <a:gd name="adj1" fmla="val 50000"/>
              <a:gd name="adj2" fmla="val 50000"/>
            </a:avLst>
          </a:prstGeom>
          <a:gradFill>
            <a:gsLst>
              <a:gs pos="0">
                <a:srgbClr val="FFF6DB"/>
              </a:gs>
              <a:gs pos="100000">
                <a:srgbClr val="FAD25C"/>
              </a:gs>
            </a:gsLst>
            <a:lin ang="5400012" scaled="0"/>
          </a:gradFill>
          <a:ln w="9525" cap="flat" cmpd="sng">
            <a:solidFill>
              <a:srgbClr val="1A1A1A"/>
            </a:solidFill>
            <a:prstDash val="solid"/>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cxnSp>
        <p:nvCxnSpPr>
          <p:cNvPr id="409" name="Google Shape;409;p43"/>
          <p:cNvCxnSpPr>
            <a:stCxn id="407" idx="3"/>
            <a:endCxn id="406" idx="1"/>
          </p:cNvCxnSpPr>
          <p:nvPr/>
        </p:nvCxnSpPr>
        <p:spPr>
          <a:xfrm>
            <a:off x="2059793" y="3459191"/>
            <a:ext cx="639600" cy="0"/>
          </a:xfrm>
          <a:prstGeom prst="straightConnector1">
            <a:avLst/>
          </a:prstGeom>
          <a:noFill/>
          <a:ln w="9525" cap="flat" cmpd="sng">
            <a:solidFill>
              <a:srgbClr val="1A1A1A"/>
            </a:solidFill>
            <a:prstDash val="solid"/>
            <a:round/>
            <a:headEnd type="none" w="sm" len="sm"/>
            <a:tailEnd type="triangle" w="med" len="med"/>
          </a:ln>
        </p:spPr>
      </p:cxnSp>
      <p:sp>
        <p:nvSpPr>
          <p:cNvPr id="410" name="Google Shape;410;p43"/>
          <p:cNvSpPr/>
          <p:nvPr/>
        </p:nvSpPr>
        <p:spPr>
          <a:xfrm>
            <a:off x="2529197" y="1724462"/>
            <a:ext cx="1013100" cy="517800"/>
          </a:xfrm>
          <a:prstGeom prst="flowChartAlternateProcess">
            <a:avLst/>
          </a:prstGeom>
          <a:solidFill>
            <a:srgbClr val="E9EDEE"/>
          </a:solidFill>
          <a:ln w="9525" cap="flat" cmpd="sng">
            <a:solidFill>
              <a:srgbClr val="1A1A1A"/>
            </a:solidFill>
            <a:prstDash val="solid"/>
            <a:round/>
            <a:headEnd type="none" w="sm" len="sm"/>
            <a:tailEnd type="none" w="sm" len="sm"/>
          </a:ln>
        </p:spPr>
        <p:txBody>
          <a:bodyPr spcFirstLastPara="1" wrap="square" lIns="68575" tIns="68575" rIns="68575" bIns="685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GB" sz="1100" b="0" i="0" u="none" strike="noStrike" cap="none">
                <a:solidFill>
                  <a:srgbClr val="000000"/>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100"/>
              <a:buFont typeface="Arial"/>
              <a:buNone/>
            </a:pPr>
            <a:r>
              <a:rPr lang="en-GB" sz="1100"/>
              <a:t>(&gt; 50 pts)</a:t>
            </a:r>
            <a:endParaRPr sz="1100"/>
          </a:p>
        </p:txBody>
      </p:sp>
      <p:sp>
        <p:nvSpPr>
          <p:cNvPr id="411" name="Google Shape;411;p43"/>
          <p:cNvSpPr/>
          <p:nvPr/>
        </p:nvSpPr>
        <p:spPr>
          <a:xfrm>
            <a:off x="3689368" y="1724462"/>
            <a:ext cx="1013100" cy="517800"/>
          </a:xfrm>
          <a:prstGeom prst="flowChartAlternateProcess">
            <a:avLst/>
          </a:prstGeom>
          <a:solidFill>
            <a:srgbClr val="E9EDEE"/>
          </a:solidFill>
          <a:ln w="9525" cap="flat" cmpd="sng">
            <a:solidFill>
              <a:srgbClr val="1A1A1A"/>
            </a:solidFill>
            <a:prstDash val="solid"/>
            <a:round/>
            <a:headEnd type="none" w="sm" len="sm"/>
            <a:tailEnd type="none" w="sm" len="sm"/>
          </a:ln>
        </p:spPr>
        <p:txBody>
          <a:bodyPr spcFirstLastPara="1" wrap="square" lIns="68575" tIns="68575" rIns="68575" bIns="685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GB" sz="1100" b="0" i="0" u="none" strike="noStrike" cap="none">
                <a:solidFill>
                  <a:srgbClr val="000000"/>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100"/>
              <a:buFont typeface="Arial"/>
              <a:buNone/>
            </a:pPr>
            <a:r>
              <a:rPr lang="en-GB" sz="1100"/>
              <a:t>(30-50 pts)</a:t>
            </a:r>
            <a:endParaRPr sz="1100"/>
          </a:p>
        </p:txBody>
      </p:sp>
      <p:sp>
        <p:nvSpPr>
          <p:cNvPr id="412" name="Google Shape;412;p43"/>
          <p:cNvSpPr/>
          <p:nvPr/>
        </p:nvSpPr>
        <p:spPr>
          <a:xfrm>
            <a:off x="4849529" y="1724462"/>
            <a:ext cx="1013100" cy="517800"/>
          </a:xfrm>
          <a:prstGeom prst="flowChartAlternateProcess">
            <a:avLst/>
          </a:prstGeom>
          <a:solidFill>
            <a:srgbClr val="E9EDEE"/>
          </a:solidFill>
          <a:ln w="9525" cap="flat" cmpd="sng">
            <a:solidFill>
              <a:srgbClr val="1A1A1A"/>
            </a:solidFill>
            <a:prstDash val="solid"/>
            <a:round/>
            <a:headEnd type="none" w="sm" len="sm"/>
            <a:tailEnd type="none" w="sm" len="sm"/>
          </a:ln>
        </p:spPr>
        <p:txBody>
          <a:bodyPr spcFirstLastPara="1" wrap="square" lIns="68575" tIns="68575" rIns="68575" bIns="685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GB" sz="1100" b="0" i="0" u="none" strike="noStrike" cap="none">
                <a:solidFill>
                  <a:srgbClr val="000000"/>
                </a:solidFill>
                <a:latin typeface="Arial"/>
                <a:ea typeface="Arial"/>
                <a:cs typeface="Arial"/>
                <a:sym typeface="Arial"/>
              </a:rPr>
              <a:t>✩</a:t>
            </a:r>
            <a:endParaRPr sz="11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100"/>
              <a:buFont typeface="Arial"/>
              <a:buNone/>
            </a:pPr>
            <a:r>
              <a:rPr lang="en-GB" sz="1100"/>
              <a:t>(&lt; 30 pts)</a:t>
            </a:r>
            <a:endParaRPr sz="1100"/>
          </a:p>
        </p:txBody>
      </p:sp>
      <p:cxnSp>
        <p:nvCxnSpPr>
          <p:cNvPr id="413" name="Google Shape;413;p43"/>
          <p:cNvCxnSpPr>
            <a:stCxn id="406" idx="0"/>
            <a:endCxn id="410" idx="2"/>
          </p:cNvCxnSpPr>
          <p:nvPr/>
        </p:nvCxnSpPr>
        <p:spPr>
          <a:xfrm rot="5400000" flipH="1">
            <a:off x="3154617" y="2123333"/>
            <a:ext cx="452100" cy="689700"/>
          </a:xfrm>
          <a:prstGeom prst="bentConnector3">
            <a:avLst>
              <a:gd name="adj1" fmla="val 49994"/>
            </a:avLst>
          </a:prstGeom>
          <a:noFill/>
          <a:ln w="9525" cap="flat" cmpd="sng">
            <a:solidFill>
              <a:srgbClr val="1A1A1A"/>
            </a:solidFill>
            <a:prstDash val="solid"/>
            <a:round/>
            <a:headEnd type="none" w="sm" len="sm"/>
            <a:tailEnd type="none" w="sm" len="sm"/>
          </a:ln>
        </p:spPr>
      </p:cxnSp>
      <p:cxnSp>
        <p:nvCxnSpPr>
          <p:cNvPr id="414" name="Google Shape;414;p43"/>
          <p:cNvCxnSpPr>
            <a:stCxn id="406" idx="3"/>
            <a:endCxn id="411" idx="2"/>
          </p:cNvCxnSpPr>
          <p:nvPr/>
        </p:nvCxnSpPr>
        <p:spPr>
          <a:xfrm rot="10800000">
            <a:off x="4195930" y="2242391"/>
            <a:ext cx="555600" cy="1216800"/>
          </a:xfrm>
          <a:prstGeom prst="bentConnector4">
            <a:avLst>
              <a:gd name="adj1" fmla="val -42538"/>
              <a:gd name="adj2" fmla="val 81425"/>
            </a:avLst>
          </a:prstGeom>
          <a:noFill/>
          <a:ln w="9525" cap="flat" cmpd="sng">
            <a:solidFill>
              <a:srgbClr val="1A1A1A"/>
            </a:solidFill>
            <a:prstDash val="solid"/>
            <a:round/>
            <a:headEnd type="none" w="sm" len="sm"/>
            <a:tailEnd type="none" w="sm" len="sm"/>
          </a:ln>
        </p:spPr>
      </p:cxnSp>
      <p:cxnSp>
        <p:nvCxnSpPr>
          <p:cNvPr id="415" name="Google Shape;415;p43"/>
          <p:cNvCxnSpPr>
            <a:stCxn id="406" idx="2"/>
            <a:endCxn id="412" idx="2"/>
          </p:cNvCxnSpPr>
          <p:nvPr/>
        </p:nvCxnSpPr>
        <p:spPr>
          <a:xfrm rot="-5400000">
            <a:off x="3549867" y="2417999"/>
            <a:ext cx="1981800" cy="1630500"/>
          </a:xfrm>
          <a:prstGeom prst="bentConnector3">
            <a:avLst>
              <a:gd name="adj1" fmla="val -10941"/>
            </a:avLst>
          </a:prstGeom>
          <a:noFill/>
          <a:ln w="9525" cap="flat" cmpd="sng">
            <a:solidFill>
              <a:srgbClr val="1A1A1A"/>
            </a:solidFill>
            <a:prstDash val="solid"/>
            <a:round/>
            <a:headEnd type="none" w="sm" len="sm"/>
            <a:tailEnd type="none" w="sm" len="sm"/>
          </a:ln>
        </p:spPr>
      </p:cxnSp>
      <p:sp>
        <p:nvSpPr>
          <p:cNvPr id="416" name="Google Shape;416;p43"/>
          <p:cNvSpPr txBox="1"/>
          <p:nvPr/>
        </p:nvSpPr>
        <p:spPr>
          <a:xfrm>
            <a:off x="2334848" y="2397605"/>
            <a:ext cx="1450200" cy="270600"/>
          </a:xfrm>
          <a:prstGeom prst="rect">
            <a:avLst/>
          </a:prstGeom>
          <a:noFill/>
          <a:ln>
            <a:noFill/>
          </a:ln>
        </p:spPr>
        <p:txBody>
          <a:bodyPr spcFirstLastPara="1" wrap="square" lIns="68575" tIns="68575" rIns="68575" bIns="685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en-GB" sz="1100" b="0" i="0" u="none" strike="noStrike" cap="none">
                <a:solidFill>
                  <a:srgbClr val="000000"/>
                </a:solidFill>
                <a:latin typeface="Lato"/>
                <a:ea typeface="Lato"/>
                <a:cs typeface="Lato"/>
                <a:sym typeface="Lato"/>
              </a:rPr>
              <a:t>Vishisht-PK3</a:t>
            </a:r>
            <a:endParaRPr sz="1100" b="0" i="0" u="none" strike="noStrike" cap="none">
              <a:solidFill>
                <a:srgbClr val="000000"/>
              </a:solidFill>
              <a:latin typeface="Lato"/>
              <a:ea typeface="Lato"/>
              <a:cs typeface="Lato"/>
              <a:sym typeface="Lato"/>
            </a:endParaRPr>
          </a:p>
        </p:txBody>
      </p:sp>
      <p:sp>
        <p:nvSpPr>
          <p:cNvPr id="417" name="Google Shape;417;p43"/>
          <p:cNvSpPr txBox="1"/>
          <p:nvPr/>
        </p:nvSpPr>
        <p:spPr>
          <a:xfrm>
            <a:off x="3693587" y="2413996"/>
            <a:ext cx="1450200" cy="270600"/>
          </a:xfrm>
          <a:prstGeom prst="rect">
            <a:avLst/>
          </a:prstGeom>
          <a:noFill/>
          <a:ln>
            <a:noFill/>
          </a:ln>
        </p:spPr>
        <p:txBody>
          <a:bodyPr spcFirstLastPara="1" wrap="square" lIns="68575" tIns="68575" rIns="68575" bIns="685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en-GB" sz="1100" b="0" i="0" u="none" strike="noStrike" cap="none">
                <a:solidFill>
                  <a:srgbClr val="000000"/>
                </a:solidFill>
                <a:latin typeface="Lato"/>
                <a:ea typeface="Lato"/>
                <a:cs typeface="Lato"/>
                <a:sym typeface="Lato"/>
              </a:rPr>
              <a:t>Sadharan-PK3</a:t>
            </a:r>
            <a:endParaRPr sz="1100" b="0" i="0" u="none" strike="noStrike" cap="none">
              <a:solidFill>
                <a:srgbClr val="000000"/>
              </a:solidFill>
              <a:latin typeface="Lato"/>
              <a:ea typeface="Lato"/>
              <a:cs typeface="Lato"/>
              <a:sym typeface="Lato"/>
            </a:endParaRPr>
          </a:p>
        </p:txBody>
      </p:sp>
      <p:sp>
        <p:nvSpPr>
          <p:cNvPr id="418" name="Google Shape;418;p43"/>
          <p:cNvSpPr txBox="1"/>
          <p:nvPr/>
        </p:nvSpPr>
        <p:spPr>
          <a:xfrm>
            <a:off x="3866822" y="4170273"/>
            <a:ext cx="1450200" cy="270600"/>
          </a:xfrm>
          <a:prstGeom prst="rect">
            <a:avLst/>
          </a:prstGeom>
          <a:noFill/>
          <a:ln>
            <a:noFill/>
          </a:ln>
        </p:spPr>
        <p:txBody>
          <a:bodyPr spcFirstLastPara="1" wrap="square" lIns="68575" tIns="68575" rIns="68575" bIns="685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en-GB" sz="1100" b="0" i="0" u="none" strike="noStrike" cap="none">
                <a:solidFill>
                  <a:srgbClr val="000000"/>
                </a:solidFill>
                <a:latin typeface="Lato"/>
                <a:ea typeface="Lato"/>
                <a:cs typeface="Lato"/>
                <a:sym typeface="Lato"/>
              </a:rPr>
              <a:t>Antral-PK3</a:t>
            </a:r>
            <a:endParaRPr sz="1100" b="0" i="0" u="none" strike="noStrike" cap="none">
              <a:solidFill>
                <a:srgbClr val="000000"/>
              </a:solidFill>
              <a:latin typeface="Lato"/>
              <a:ea typeface="Lato"/>
              <a:cs typeface="Lato"/>
              <a:sym typeface="Lato"/>
            </a:endParaRPr>
          </a:p>
        </p:txBody>
      </p:sp>
      <p:sp>
        <p:nvSpPr>
          <p:cNvPr id="419" name="Google Shape;419;p43"/>
          <p:cNvSpPr/>
          <p:nvPr/>
        </p:nvSpPr>
        <p:spPr>
          <a:xfrm>
            <a:off x="2529209" y="327568"/>
            <a:ext cx="3333457" cy="944809"/>
          </a:xfrm>
          <a:prstGeom prst="flowChartPredefinedProcess">
            <a:avLst/>
          </a:prstGeom>
          <a:solidFill>
            <a:srgbClr val="E9EDEE"/>
          </a:solidFill>
          <a:ln w="9525" cap="flat" cmpd="sng">
            <a:solidFill>
              <a:srgbClr val="1A1A1A"/>
            </a:solidFill>
            <a:prstDash val="solid"/>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100"/>
              <a:buFont typeface="Arial"/>
              <a:buNone/>
            </a:pPr>
            <a:r>
              <a:rPr lang="en-GB" sz="1100" b="0" i="0" u="none" strike="noStrike" cap="none">
                <a:solidFill>
                  <a:srgbClr val="000000"/>
                </a:solidFill>
                <a:latin typeface="Arial"/>
                <a:ea typeface="Arial"/>
                <a:cs typeface="Arial"/>
                <a:sym typeface="Arial"/>
              </a:rPr>
              <a:t>Transparent Web (codified) based per farmer Rating status for consumers - Right of Use of PK3-SPNF Logo for Marketing - Star Rating</a:t>
            </a:r>
            <a:endParaRPr sz="1100" b="0" i="0" u="none" strike="noStrike" cap="none">
              <a:solidFill>
                <a:srgbClr val="000000"/>
              </a:solidFill>
              <a:latin typeface="Arial"/>
              <a:ea typeface="Arial"/>
              <a:cs typeface="Arial"/>
              <a:sym typeface="Arial"/>
            </a:endParaRPr>
          </a:p>
        </p:txBody>
      </p:sp>
      <p:sp>
        <p:nvSpPr>
          <p:cNvPr id="420" name="Google Shape;420;p43"/>
          <p:cNvSpPr/>
          <p:nvPr/>
        </p:nvSpPr>
        <p:spPr>
          <a:xfrm rot="-5400000">
            <a:off x="3934703" y="116132"/>
            <a:ext cx="294300" cy="2764500"/>
          </a:xfrm>
          <a:prstGeom prst="rightBrace">
            <a:avLst>
              <a:gd name="adj1" fmla="val 50000"/>
              <a:gd name="adj2" fmla="val 50000"/>
            </a:avLst>
          </a:prstGeom>
          <a:noFill/>
          <a:ln w="9525" cap="flat" cmpd="sng">
            <a:solidFill>
              <a:srgbClr val="1A1A1A"/>
            </a:solidFill>
            <a:prstDash val="solid"/>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21" name="Google Shape;421;p43"/>
          <p:cNvSpPr/>
          <p:nvPr/>
        </p:nvSpPr>
        <p:spPr>
          <a:xfrm>
            <a:off x="6081986" y="367317"/>
            <a:ext cx="191700" cy="4380000"/>
          </a:xfrm>
          <a:prstGeom prst="rightBrace">
            <a:avLst>
              <a:gd name="adj1" fmla="val 50000"/>
              <a:gd name="adj2" fmla="val 50658"/>
            </a:avLst>
          </a:prstGeom>
          <a:noFill/>
          <a:ln w="9525" cap="flat" cmpd="sng">
            <a:solidFill>
              <a:srgbClr val="1A1A1A"/>
            </a:solidFill>
            <a:prstDash val="solid"/>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22" name="Google Shape;422;p43"/>
          <p:cNvSpPr/>
          <p:nvPr/>
        </p:nvSpPr>
        <p:spPr>
          <a:xfrm>
            <a:off x="6393101" y="359008"/>
            <a:ext cx="2691000" cy="1632600"/>
          </a:xfrm>
          <a:prstGeom prst="snip2SameRect">
            <a:avLst>
              <a:gd name="adj1" fmla="val 16667"/>
              <a:gd name="adj2" fmla="val 0"/>
            </a:avLst>
          </a:prstGeom>
          <a:gradFill>
            <a:gsLst>
              <a:gs pos="0">
                <a:srgbClr val="DCECD5"/>
              </a:gs>
              <a:gs pos="100000">
                <a:srgbClr val="93BC81"/>
              </a:gs>
            </a:gsLst>
            <a:lin ang="5400012" scaled="0"/>
          </a:gradFill>
          <a:ln w="9525" cap="flat" cmpd="sng">
            <a:solidFill>
              <a:srgbClr val="1A1A1A"/>
            </a:solidFill>
            <a:prstDash val="solid"/>
            <a:round/>
            <a:headEnd type="none" w="sm" len="sm"/>
            <a:tailEnd type="none" w="sm" len="sm"/>
          </a:ln>
        </p:spPr>
        <p:txBody>
          <a:bodyPr spcFirstLastPara="1" wrap="square" lIns="68575" tIns="68575" rIns="68575" bIns="685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GB" sz="1100" b="1" i="0" u="none" strike="noStrike" cap="none">
                <a:solidFill>
                  <a:srgbClr val="000000"/>
                </a:solidFill>
                <a:latin typeface="Arial"/>
                <a:ea typeface="Arial"/>
                <a:cs typeface="Arial"/>
                <a:sym typeface="Arial"/>
              </a:rPr>
              <a:t>Direct Farmgate Sale</a:t>
            </a:r>
            <a:r>
              <a:rPr lang="en-GB" sz="1100" b="0" i="0" u="none" strike="noStrike" cap="none">
                <a:solidFill>
                  <a:srgbClr val="000000"/>
                </a:solidFill>
                <a:latin typeface="Arial"/>
                <a:ea typeface="Arial"/>
                <a:cs typeface="Arial"/>
                <a:sym typeface="Arial"/>
              </a:rPr>
              <a:t> </a:t>
            </a:r>
            <a:endParaRPr sz="1100" b="0" i="0" u="none" strike="noStrike" cap="none">
              <a:solidFill>
                <a:srgbClr val="000000"/>
              </a:solidFill>
              <a:latin typeface="Arial"/>
              <a:ea typeface="Arial"/>
              <a:cs typeface="Arial"/>
              <a:sym typeface="Arial"/>
            </a:endParaRPr>
          </a:p>
          <a:p>
            <a:pPr marL="342900" marR="0" lvl="0" indent="-215900" algn="l" rtl="0">
              <a:lnSpc>
                <a:spcPct val="100000"/>
              </a:lnSpc>
              <a:spcBef>
                <a:spcPts val="0"/>
              </a:spcBef>
              <a:spcAft>
                <a:spcPts val="0"/>
              </a:spcAft>
              <a:buClr>
                <a:srgbClr val="000000"/>
              </a:buClr>
              <a:buSzPts val="800"/>
              <a:buFont typeface="Arial"/>
              <a:buChar char="●"/>
            </a:pPr>
            <a:r>
              <a:rPr lang="en-GB" sz="800" b="0" i="0" u="none" strike="noStrike" cap="none">
                <a:solidFill>
                  <a:srgbClr val="000000"/>
                </a:solidFill>
                <a:latin typeface="Arial"/>
                <a:ea typeface="Arial"/>
                <a:cs typeface="Arial"/>
                <a:sym typeface="Arial"/>
              </a:rPr>
              <a:t>No additional compliance for Loose Sale - Through banner / Standee / Canopy</a:t>
            </a:r>
            <a:endParaRPr sz="800" b="0" i="0" u="none" strike="noStrike" cap="none">
              <a:solidFill>
                <a:srgbClr val="000000"/>
              </a:solidFill>
              <a:latin typeface="Arial"/>
              <a:ea typeface="Arial"/>
              <a:cs typeface="Arial"/>
              <a:sym typeface="Arial"/>
            </a:endParaRPr>
          </a:p>
          <a:p>
            <a:pPr marL="342900" marR="0" lvl="0" indent="-215900" algn="l" rtl="0">
              <a:lnSpc>
                <a:spcPct val="100000"/>
              </a:lnSpc>
              <a:spcBef>
                <a:spcPts val="0"/>
              </a:spcBef>
              <a:spcAft>
                <a:spcPts val="0"/>
              </a:spcAft>
              <a:buClr>
                <a:srgbClr val="000000"/>
              </a:buClr>
              <a:buSzPts val="800"/>
              <a:buFont typeface="Arial"/>
              <a:buChar char="●"/>
            </a:pPr>
            <a:r>
              <a:rPr lang="en-GB" sz="800" b="0" i="0" u="none" strike="noStrike" cap="none">
                <a:solidFill>
                  <a:srgbClr val="000000"/>
                </a:solidFill>
                <a:latin typeface="Arial"/>
                <a:ea typeface="Arial"/>
                <a:cs typeface="Arial"/>
                <a:sym typeface="Arial"/>
              </a:rPr>
              <a:t>Farmer can command premium based on Star Rating </a:t>
            </a:r>
            <a:endParaRPr sz="800" b="0" i="0" u="none" strike="noStrike" cap="none">
              <a:solidFill>
                <a:srgbClr val="000000"/>
              </a:solidFill>
              <a:latin typeface="Arial"/>
              <a:ea typeface="Arial"/>
              <a:cs typeface="Arial"/>
              <a:sym typeface="Arial"/>
            </a:endParaRPr>
          </a:p>
          <a:p>
            <a:pPr marL="342900" marR="0" lvl="0" indent="-215900" algn="l" rtl="0">
              <a:lnSpc>
                <a:spcPct val="100000"/>
              </a:lnSpc>
              <a:spcBef>
                <a:spcPts val="0"/>
              </a:spcBef>
              <a:spcAft>
                <a:spcPts val="0"/>
              </a:spcAft>
              <a:buClr>
                <a:srgbClr val="000000"/>
              </a:buClr>
              <a:buSzPts val="800"/>
              <a:buFont typeface="Arial"/>
              <a:buChar char="●"/>
            </a:pPr>
            <a:r>
              <a:rPr lang="en-GB" sz="800" b="0" i="0" u="none" strike="noStrike" cap="none">
                <a:solidFill>
                  <a:srgbClr val="000000"/>
                </a:solidFill>
                <a:latin typeface="Arial"/>
                <a:ea typeface="Arial"/>
                <a:cs typeface="Arial"/>
                <a:sym typeface="Arial"/>
              </a:rPr>
              <a:t>Farmer to submit rate and sale details summary to Department for right of use of Logo and Star Rating - Data Collection</a:t>
            </a:r>
            <a:endParaRPr sz="800" b="0" i="0" u="none" strike="noStrike" cap="none">
              <a:solidFill>
                <a:srgbClr val="000000"/>
              </a:solidFill>
              <a:latin typeface="Arial"/>
              <a:ea typeface="Arial"/>
              <a:cs typeface="Arial"/>
              <a:sym typeface="Arial"/>
            </a:endParaRPr>
          </a:p>
          <a:p>
            <a:pPr marL="342900" marR="0" lvl="0" indent="-215900" algn="l" rtl="0">
              <a:lnSpc>
                <a:spcPct val="100000"/>
              </a:lnSpc>
              <a:spcBef>
                <a:spcPts val="0"/>
              </a:spcBef>
              <a:spcAft>
                <a:spcPts val="0"/>
              </a:spcAft>
              <a:buSzPts val="800"/>
              <a:buChar char="●"/>
            </a:pPr>
            <a:r>
              <a:rPr lang="en-GB" sz="800"/>
              <a:t>Also usable for Sale of Planting Material - Nurseries</a:t>
            </a:r>
            <a:endParaRPr sz="800"/>
          </a:p>
        </p:txBody>
      </p:sp>
      <p:sp>
        <p:nvSpPr>
          <p:cNvPr id="423" name="Google Shape;423;p43"/>
          <p:cNvSpPr txBox="1"/>
          <p:nvPr/>
        </p:nvSpPr>
        <p:spPr>
          <a:xfrm>
            <a:off x="153984" y="3958868"/>
            <a:ext cx="3495900" cy="788400"/>
          </a:xfrm>
          <a:prstGeom prst="rect">
            <a:avLst/>
          </a:prstGeom>
          <a:noFill/>
          <a:ln>
            <a:noFill/>
          </a:ln>
        </p:spPr>
        <p:txBody>
          <a:bodyPr spcFirstLastPara="1" wrap="square" lIns="68575" tIns="68575" rIns="68575" bIns="6857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en-GB" sz="900" b="0" i="0" u="none" strike="noStrike" cap="none">
                <a:solidFill>
                  <a:srgbClr val="000000"/>
                </a:solidFill>
                <a:latin typeface="Lato"/>
                <a:ea typeface="Lato"/>
                <a:cs typeface="Lato"/>
                <a:sym typeface="Lato"/>
              </a:rPr>
              <a:t>Labeling Criteria and Right of Use of Logo/Star Rating set by Mission Unit - Logo to be </a:t>
            </a:r>
            <a:r>
              <a:rPr lang="en-GB" sz="900" b="1" i="0" u="sng" strike="noStrike" cap="none">
                <a:solidFill>
                  <a:srgbClr val="000000"/>
                </a:solidFill>
                <a:latin typeface="Lato"/>
                <a:ea typeface="Lato"/>
                <a:cs typeface="Lato"/>
                <a:sym typeface="Lato"/>
              </a:rPr>
              <a:t>Trademark Registered - Right of Use tied to Farmer Identity - Transparency - MIS</a:t>
            </a:r>
            <a:endParaRPr sz="900" b="1" i="0" u="sng" strike="noStrike" cap="none">
              <a:solidFill>
                <a:srgbClr val="000000"/>
              </a:solidFill>
              <a:latin typeface="Lato"/>
              <a:ea typeface="Lato"/>
              <a:cs typeface="Lato"/>
              <a:sym typeface="Lato"/>
            </a:endParaRPr>
          </a:p>
        </p:txBody>
      </p:sp>
      <p:sp>
        <p:nvSpPr>
          <p:cNvPr id="424" name="Google Shape;424;p43"/>
          <p:cNvSpPr/>
          <p:nvPr/>
        </p:nvSpPr>
        <p:spPr>
          <a:xfrm>
            <a:off x="6374568" y="1975957"/>
            <a:ext cx="2691000" cy="1335900"/>
          </a:xfrm>
          <a:prstGeom prst="snip2SameRect">
            <a:avLst>
              <a:gd name="adj1" fmla="val 16667"/>
              <a:gd name="adj2" fmla="val 0"/>
            </a:avLst>
          </a:prstGeom>
          <a:gradFill>
            <a:gsLst>
              <a:gs pos="0">
                <a:srgbClr val="DCECD5"/>
              </a:gs>
              <a:gs pos="100000">
                <a:srgbClr val="93BC81"/>
              </a:gs>
            </a:gsLst>
            <a:lin ang="5400012" scaled="0"/>
          </a:gradFill>
          <a:ln w="9525" cap="flat" cmpd="sng">
            <a:solidFill>
              <a:srgbClr val="1A1A1A"/>
            </a:solidFill>
            <a:prstDash val="solid"/>
            <a:round/>
            <a:headEnd type="none" w="sm" len="sm"/>
            <a:tailEnd type="none" w="sm" len="sm"/>
          </a:ln>
        </p:spPr>
        <p:txBody>
          <a:bodyPr spcFirstLastPara="1" wrap="square" lIns="68575" tIns="68575" rIns="68575" bIns="685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GB" sz="1100" b="1" i="0" u="none" strike="noStrike" cap="none">
                <a:solidFill>
                  <a:srgbClr val="000000"/>
                </a:solidFill>
                <a:latin typeface="Arial"/>
                <a:ea typeface="Arial"/>
                <a:cs typeface="Arial"/>
                <a:sym typeface="Arial"/>
              </a:rPr>
              <a:t>Branded Sale (By farmer) - Outside Farm Gate</a:t>
            </a:r>
            <a:endParaRPr sz="1100" b="0" i="0" u="none" strike="noStrike" cap="none">
              <a:solidFill>
                <a:srgbClr val="000000"/>
              </a:solidFill>
              <a:latin typeface="Arial"/>
              <a:ea typeface="Arial"/>
              <a:cs typeface="Arial"/>
              <a:sym typeface="Arial"/>
            </a:endParaRPr>
          </a:p>
          <a:p>
            <a:pPr marL="342900" marR="0" lvl="0" indent="-215900" algn="l" rtl="0">
              <a:lnSpc>
                <a:spcPct val="100000"/>
              </a:lnSpc>
              <a:spcBef>
                <a:spcPts val="0"/>
              </a:spcBef>
              <a:spcAft>
                <a:spcPts val="0"/>
              </a:spcAft>
              <a:buClr>
                <a:srgbClr val="000000"/>
              </a:buClr>
              <a:buSzPts val="800"/>
              <a:buFont typeface="Arial"/>
              <a:buChar char="●"/>
            </a:pPr>
            <a:r>
              <a:rPr lang="en-GB" sz="800" b="0" i="0" u="none" strike="noStrike" cap="none">
                <a:solidFill>
                  <a:srgbClr val="000000"/>
                </a:solidFill>
                <a:latin typeface="Arial"/>
                <a:ea typeface="Arial"/>
                <a:cs typeface="Arial"/>
                <a:sym typeface="Arial"/>
              </a:rPr>
              <a:t>FSSAI Compliance - Registration Minimum </a:t>
            </a:r>
            <a:endParaRPr sz="800" b="0" i="0" u="none" strike="noStrike" cap="none">
              <a:solidFill>
                <a:srgbClr val="000000"/>
              </a:solidFill>
              <a:latin typeface="Arial"/>
              <a:ea typeface="Arial"/>
              <a:cs typeface="Arial"/>
              <a:sym typeface="Arial"/>
            </a:endParaRPr>
          </a:p>
          <a:p>
            <a:pPr marL="342900" marR="0" lvl="0" indent="-215900" algn="l" rtl="0">
              <a:lnSpc>
                <a:spcPct val="100000"/>
              </a:lnSpc>
              <a:spcBef>
                <a:spcPts val="0"/>
              </a:spcBef>
              <a:spcAft>
                <a:spcPts val="0"/>
              </a:spcAft>
              <a:buClr>
                <a:srgbClr val="000000"/>
              </a:buClr>
              <a:buSzPts val="800"/>
              <a:buFont typeface="Arial"/>
              <a:buChar char="●"/>
            </a:pPr>
            <a:r>
              <a:rPr lang="en-GB" sz="800" b="0" i="0" u="none" strike="noStrike" cap="none">
                <a:solidFill>
                  <a:srgbClr val="000000"/>
                </a:solidFill>
                <a:latin typeface="Arial"/>
                <a:ea typeface="Arial"/>
                <a:cs typeface="Arial"/>
                <a:sym typeface="Arial"/>
              </a:rPr>
              <a:t>No Need for Organic certification compliance for FSSAI - Rating </a:t>
            </a:r>
            <a:endParaRPr sz="800" b="0" i="0" u="none" strike="noStrike" cap="none">
              <a:solidFill>
                <a:srgbClr val="000000"/>
              </a:solidFill>
              <a:latin typeface="Arial"/>
              <a:ea typeface="Arial"/>
              <a:cs typeface="Arial"/>
              <a:sym typeface="Arial"/>
            </a:endParaRPr>
          </a:p>
        </p:txBody>
      </p:sp>
      <p:sp>
        <p:nvSpPr>
          <p:cNvPr id="425" name="Google Shape;425;p43"/>
          <p:cNvSpPr/>
          <p:nvPr/>
        </p:nvSpPr>
        <p:spPr>
          <a:xfrm>
            <a:off x="6286022" y="3315344"/>
            <a:ext cx="2827800" cy="1463400"/>
          </a:xfrm>
          <a:prstGeom prst="snip2SameRect">
            <a:avLst>
              <a:gd name="adj1" fmla="val 16667"/>
              <a:gd name="adj2" fmla="val 0"/>
            </a:avLst>
          </a:prstGeom>
          <a:gradFill>
            <a:gsLst>
              <a:gs pos="0">
                <a:srgbClr val="DCECD5"/>
              </a:gs>
              <a:gs pos="100000">
                <a:srgbClr val="93BC81"/>
              </a:gs>
            </a:gsLst>
            <a:lin ang="5400012" scaled="0"/>
          </a:gradFill>
          <a:ln w="9525" cap="flat" cmpd="sng">
            <a:solidFill>
              <a:srgbClr val="1A1A1A"/>
            </a:solidFill>
            <a:prstDash val="solid"/>
            <a:round/>
            <a:headEnd type="none" w="sm" len="sm"/>
            <a:tailEnd type="none" w="sm" len="sm"/>
          </a:ln>
        </p:spPr>
        <p:txBody>
          <a:bodyPr spcFirstLastPara="1" wrap="square" lIns="68575" tIns="68575" rIns="68575" bIns="685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GB" sz="1100" b="1" i="0" u="none" strike="noStrike" cap="none">
                <a:solidFill>
                  <a:srgbClr val="000000"/>
                </a:solidFill>
                <a:latin typeface="Arial"/>
                <a:ea typeface="Arial"/>
                <a:cs typeface="Arial"/>
                <a:sym typeface="Arial"/>
              </a:rPr>
              <a:t>Branded Sale (By Trader) - Outside Farm Gate</a:t>
            </a:r>
            <a:endParaRPr sz="1100" b="0" i="0" u="none" strike="noStrike" cap="none">
              <a:solidFill>
                <a:srgbClr val="000000"/>
              </a:solidFill>
              <a:latin typeface="Arial"/>
              <a:ea typeface="Arial"/>
              <a:cs typeface="Arial"/>
              <a:sym typeface="Arial"/>
            </a:endParaRPr>
          </a:p>
          <a:p>
            <a:pPr marL="342900" marR="0" lvl="0" indent="-215900" algn="l" rtl="0">
              <a:lnSpc>
                <a:spcPct val="100000"/>
              </a:lnSpc>
              <a:spcBef>
                <a:spcPts val="0"/>
              </a:spcBef>
              <a:spcAft>
                <a:spcPts val="0"/>
              </a:spcAft>
              <a:buClr>
                <a:srgbClr val="000000"/>
              </a:buClr>
              <a:buSzPts val="800"/>
              <a:buFont typeface="Arial"/>
              <a:buChar char="●"/>
            </a:pPr>
            <a:r>
              <a:rPr lang="en-GB" sz="800" b="0" i="0" u="none" strike="noStrike" cap="none">
                <a:solidFill>
                  <a:srgbClr val="000000"/>
                </a:solidFill>
                <a:latin typeface="Arial"/>
                <a:ea typeface="Arial"/>
                <a:cs typeface="Arial"/>
                <a:sym typeface="Arial"/>
              </a:rPr>
              <a:t>FSSAI Compliance - Registration Minimum by Trader</a:t>
            </a:r>
            <a:endParaRPr sz="800" b="0" i="0" u="none" strike="noStrike" cap="none">
              <a:solidFill>
                <a:srgbClr val="000000"/>
              </a:solidFill>
              <a:latin typeface="Arial"/>
              <a:ea typeface="Arial"/>
              <a:cs typeface="Arial"/>
              <a:sym typeface="Arial"/>
            </a:endParaRPr>
          </a:p>
          <a:p>
            <a:pPr marL="342900" marR="0" lvl="0" indent="-215900" algn="l" rtl="0">
              <a:lnSpc>
                <a:spcPct val="100000"/>
              </a:lnSpc>
              <a:spcBef>
                <a:spcPts val="0"/>
              </a:spcBef>
              <a:spcAft>
                <a:spcPts val="0"/>
              </a:spcAft>
              <a:buClr>
                <a:srgbClr val="000000"/>
              </a:buClr>
              <a:buSzPts val="800"/>
              <a:buFont typeface="Arial"/>
              <a:buChar char="●"/>
            </a:pPr>
            <a:r>
              <a:rPr lang="en-GB" sz="800" b="0" i="0" u="none" strike="noStrike" cap="none">
                <a:solidFill>
                  <a:srgbClr val="000000"/>
                </a:solidFill>
                <a:latin typeface="Arial"/>
                <a:ea typeface="Arial"/>
                <a:cs typeface="Arial"/>
                <a:sym typeface="Arial"/>
              </a:rPr>
              <a:t>Traceability - Right of Use of Logo-Rating with Farmer Identity - Consumer to check against website</a:t>
            </a:r>
            <a:endParaRPr sz="800" b="0" i="0" u="none" strike="noStrike" cap="none">
              <a:solidFill>
                <a:srgbClr val="000000"/>
              </a:solidFill>
              <a:latin typeface="Arial"/>
              <a:ea typeface="Arial"/>
              <a:cs typeface="Arial"/>
              <a:sym typeface="Arial"/>
            </a:endParaRPr>
          </a:p>
        </p:txBody>
      </p:sp>
      <p:grpSp>
        <p:nvGrpSpPr>
          <p:cNvPr id="426" name="Google Shape;426;p43"/>
          <p:cNvGrpSpPr/>
          <p:nvPr/>
        </p:nvGrpSpPr>
        <p:grpSpPr>
          <a:xfrm>
            <a:off x="-30236" y="228915"/>
            <a:ext cx="2336992" cy="2032161"/>
            <a:chOff x="1271925" y="1002150"/>
            <a:chExt cx="1944738" cy="1569600"/>
          </a:xfrm>
        </p:grpSpPr>
        <p:sp>
          <p:nvSpPr>
            <p:cNvPr id="427" name="Google Shape;427;p43"/>
            <p:cNvSpPr/>
            <p:nvPr/>
          </p:nvSpPr>
          <p:spPr>
            <a:xfrm rot="10800000">
              <a:off x="1271925" y="1002150"/>
              <a:ext cx="1944600" cy="1569600"/>
            </a:xfrm>
            <a:prstGeom prst="round2DiagRect">
              <a:avLst>
                <a:gd name="adj1" fmla="val 0"/>
                <a:gd name="adj2" fmla="val 17764"/>
              </a:avLst>
            </a:prstGeom>
            <a:gradFill>
              <a:gsLst>
                <a:gs pos="0">
                  <a:srgbClr val="DCECD5"/>
                </a:gs>
                <a:gs pos="100000">
                  <a:srgbClr val="93BC81"/>
                </a:gs>
              </a:gsLst>
              <a:lin ang="5400012" scaled="0"/>
            </a:gra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428" name="Google Shape;428;p43"/>
            <p:cNvSpPr txBox="1"/>
            <p:nvPr/>
          </p:nvSpPr>
          <p:spPr>
            <a:xfrm>
              <a:off x="1272063" y="1083884"/>
              <a:ext cx="1944600" cy="399900"/>
            </a:xfrm>
            <a:prstGeom prst="rect">
              <a:avLst/>
            </a:prstGeom>
            <a:gradFill>
              <a:gsLst>
                <a:gs pos="0">
                  <a:srgbClr val="DCECD5"/>
                </a:gs>
                <a:gs pos="100000">
                  <a:srgbClr val="93BC81"/>
                </a:gs>
              </a:gsLst>
              <a:path path="circle">
                <a:fillToRect l="50000" t="50000" r="50000" b="50000"/>
              </a:path>
              <a:tileRect/>
            </a:gradFill>
            <a:ln>
              <a:noFill/>
            </a:ln>
          </p:spPr>
          <p:txBody>
            <a:bodyPr spcFirstLastPara="1" wrap="square" lIns="68575" tIns="68575" rIns="68575" bIns="68575" anchor="t" anchorCtr="0">
              <a:noAutofit/>
            </a:bodyPr>
            <a:lstStyle/>
            <a:p>
              <a:pPr marL="88900" marR="0" lvl="0" indent="0" algn="l" rtl="0">
                <a:lnSpc>
                  <a:spcPct val="100000"/>
                </a:lnSpc>
                <a:spcBef>
                  <a:spcPts val="0"/>
                </a:spcBef>
                <a:spcAft>
                  <a:spcPts val="0"/>
                </a:spcAft>
                <a:buClr>
                  <a:srgbClr val="000000"/>
                </a:buClr>
                <a:buSzPts val="1100"/>
                <a:buFont typeface="Arial"/>
                <a:buNone/>
              </a:pPr>
              <a:r>
                <a:rPr lang="en-GB" sz="1100" b="1" i="0" u="none" strike="noStrike" cap="none">
                  <a:solidFill>
                    <a:srgbClr val="000000"/>
                  </a:solidFill>
                  <a:latin typeface="Roboto"/>
                  <a:ea typeface="Roboto"/>
                  <a:cs typeface="Roboto"/>
                  <a:sym typeface="Roboto"/>
                </a:rPr>
                <a:t>Innovative Farmers’ Self Evaluation Certification Mechanism</a:t>
              </a:r>
              <a:endParaRPr sz="1100" b="0" i="0" u="none" strike="noStrike" cap="none">
                <a:solidFill>
                  <a:srgbClr val="000000"/>
                </a:solidFill>
                <a:latin typeface="Roboto"/>
                <a:ea typeface="Roboto"/>
                <a:cs typeface="Roboto"/>
                <a:sym typeface="Roboto"/>
              </a:endParaRPr>
            </a:p>
          </p:txBody>
        </p:sp>
        <p:sp>
          <p:nvSpPr>
            <p:cNvPr id="429" name="Google Shape;429;p43"/>
            <p:cNvSpPr txBox="1"/>
            <p:nvPr/>
          </p:nvSpPr>
          <p:spPr>
            <a:xfrm>
              <a:off x="1431985" y="1556622"/>
              <a:ext cx="1616700" cy="745200"/>
            </a:xfrm>
            <a:prstGeom prst="rect">
              <a:avLst/>
            </a:prstGeom>
            <a:gradFill>
              <a:gsLst>
                <a:gs pos="0">
                  <a:srgbClr val="DCECD5"/>
                </a:gs>
                <a:gs pos="100000">
                  <a:srgbClr val="93BC81"/>
                </a:gs>
              </a:gsLst>
              <a:path path="circle">
                <a:fillToRect l="50000" t="50000" r="50000" b="50000"/>
              </a:path>
              <a:tileRect/>
            </a:gradFill>
            <a:ln>
              <a:noFill/>
            </a:ln>
          </p:spPr>
          <p:txBody>
            <a:bodyPr spcFirstLastPara="1" wrap="square" lIns="68575" tIns="68575" rIns="68575" bIns="68575" anchor="t" anchorCtr="0">
              <a:noAutofit/>
            </a:bodyPr>
            <a:lstStyle/>
            <a:p>
              <a:pPr marL="0" marR="0" lvl="0" indent="0" algn="l" rtl="0">
                <a:lnSpc>
                  <a:spcPct val="115000"/>
                </a:lnSpc>
                <a:spcBef>
                  <a:spcPts val="0"/>
                </a:spcBef>
                <a:spcAft>
                  <a:spcPts val="1200"/>
                </a:spcAft>
                <a:buClr>
                  <a:srgbClr val="000000"/>
                </a:buClr>
                <a:buSzPts val="800"/>
                <a:buFont typeface="Arial"/>
                <a:buNone/>
              </a:pPr>
              <a:r>
                <a:rPr lang="en-GB" sz="800" b="0" i="0" u="none" strike="noStrike" cap="none">
                  <a:solidFill>
                    <a:srgbClr val="000000"/>
                  </a:solidFill>
                  <a:latin typeface="Roboto"/>
                  <a:ea typeface="Roboto"/>
                  <a:cs typeface="Roboto"/>
                  <a:sym typeface="Roboto"/>
                </a:rPr>
                <a:t>3 levels - </a:t>
              </a:r>
              <a:r>
                <a:rPr lang="en-GB" sz="800" b="1" i="0" u="none" strike="noStrike" cap="none">
                  <a:solidFill>
                    <a:srgbClr val="000000"/>
                  </a:solidFill>
                  <a:latin typeface="Roboto"/>
                  <a:ea typeface="Roboto"/>
                  <a:cs typeface="Roboto"/>
                  <a:sym typeface="Roboto"/>
                </a:rPr>
                <a:t>Vishisht-PK3 </a:t>
              </a:r>
              <a:r>
                <a:rPr lang="en-GB" sz="800" b="0" i="0" u="none" strike="noStrike" cap="none">
                  <a:solidFill>
                    <a:srgbClr val="000000"/>
                  </a:solidFill>
                  <a:latin typeface="Roboto"/>
                  <a:ea typeface="Roboto"/>
                  <a:cs typeface="Roboto"/>
                  <a:sym typeface="Roboto"/>
                </a:rPr>
                <a:t>(Strict), </a:t>
              </a:r>
              <a:r>
                <a:rPr lang="en-GB" sz="800" b="1" i="0" u="none" strike="noStrike" cap="none">
                  <a:solidFill>
                    <a:srgbClr val="000000"/>
                  </a:solidFill>
                  <a:latin typeface="Roboto"/>
                  <a:ea typeface="Roboto"/>
                  <a:cs typeface="Roboto"/>
                  <a:sym typeface="Roboto"/>
                </a:rPr>
                <a:t>Sadharan-PK3</a:t>
              </a:r>
              <a:r>
                <a:rPr lang="en-GB" sz="800" b="0" i="0" u="none" strike="noStrike" cap="none">
                  <a:solidFill>
                    <a:srgbClr val="000000"/>
                  </a:solidFill>
                  <a:latin typeface="Roboto"/>
                  <a:ea typeface="Roboto"/>
                  <a:cs typeface="Roboto"/>
                  <a:sym typeface="Roboto"/>
                </a:rPr>
                <a:t> (External Non-Chemical Inputs), </a:t>
              </a:r>
              <a:r>
                <a:rPr lang="en-GB" sz="800" b="1" i="0" u="none" strike="noStrike" cap="none">
                  <a:solidFill>
                    <a:srgbClr val="000000"/>
                  </a:solidFill>
                  <a:latin typeface="Roboto"/>
                  <a:ea typeface="Roboto"/>
                  <a:cs typeface="Roboto"/>
                  <a:sym typeface="Roboto"/>
                </a:rPr>
                <a:t>Antral-PK3</a:t>
              </a:r>
              <a:r>
                <a:rPr lang="en-GB" sz="800" b="0" i="0" u="none" strike="noStrike" cap="none">
                  <a:solidFill>
                    <a:srgbClr val="000000"/>
                  </a:solidFill>
                  <a:latin typeface="Roboto"/>
                  <a:ea typeface="Roboto"/>
                  <a:cs typeface="Roboto"/>
                  <a:sym typeface="Roboto"/>
                </a:rPr>
                <a:t> (Conversion from Chemical)  </a:t>
              </a:r>
              <a:endParaRPr sz="800" b="0" i="0" u="none" strike="noStrike" cap="none">
                <a:solidFill>
                  <a:srgbClr val="000000"/>
                </a:solidFill>
                <a:latin typeface="Roboto"/>
                <a:ea typeface="Roboto"/>
                <a:cs typeface="Roboto"/>
                <a:sym typeface="Roboto"/>
              </a:endParaRPr>
            </a:p>
          </p:txBody>
        </p:sp>
      </p:grpSp>
      <p:sp>
        <p:nvSpPr>
          <p:cNvPr id="430" name="Google Shape;430;p43"/>
          <p:cNvSpPr txBox="1"/>
          <p:nvPr/>
        </p:nvSpPr>
        <p:spPr>
          <a:xfrm>
            <a:off x="8481154" y="4553925"/>
            <a:ext cx="544500" cy="358500"/>
          </a:xfrm>
          <a:prstGeom prst="rect">
            <a:avLst/>
          </a:prstGeom>
          <a:noFill/>
          <a:ln>
            <a:noFill/>
          </a:ln>
        </p:spPr>
        <p:txBody>
          <a:bodyPr spcFirstLastPara="1" wrap="square" lIns="68575" tIns="68575" rIns="68575" bIns="68575" anchor="ctr" anchorCtr="0">
            <a:no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GB" sz="800" b="0" i="0" u="none" strike="noStrike" cap="none">
                <a:solidFill>
                  <a:srgbClr val="595959"/>
                </a:solidFill>
                <a:latin typeface="Lato"/>
                <a:ea typeface="Lato"/>
                <a:cs typeface="Lato"/>
                <a:sym typeface="Lato"/>
              </a:rPr>
              <a:pPr marL="0" marR="0" lvl="0" indent="0" algn="r" rtl="0">
                <a:lnSpc>
                  <a:spcPct val="100000"/>
                </a:lnSpc>
                <a:spcBef>
                  <a:spcPts val="0"/>
                </a:spcBef>
                <a:spcAft>
                  <a:spcPts val="0"/>
                </a:spcAft>
                <a:buClr>
                  <a:srgbClr val="000000"/>
                </a:buClr>
                <a:buSzPts val="800"/>
                <a:buFont typeface="Arial"/>
                <a:buNone/>
              </a:pPr>
              <a:t>8</a:t>
            </a:fld>
            <a:endParaRPr sz="800" b="0" i="0" u="none" strike="noStrike" cap="none">
              <a:solidFill>
                <a:srgbClr val="595959"/>
              </a:solidFill>
              <a:latin typeface="Lato"/>
              <a:ea typeface="Lato"/>
              <a:cs typeface="Lato"/>
              <a:sym typeface="Lato"/>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Shape 434"/>
        <p:cNvGrpSpPr/>
        <p:nvPr/>
      </p:nvGrpSpPr>
      <p:grpSpPr>
        <a:xfrm>
          <a:off x="0" y="0"/>
          <a:ext cx="0" cy="0"/>
          <a:chOff x="0" y="0"/>
          <a:chExt cx="0" cy="0"/>
        </a:xfrm>
      </p:grpSpPr>
      <p:sp>
        <p:nvSpPr>
          <p:cNvPr id="435" name="Google Shape;435;p44"/>
          <p:cNvSpPr txBox="1">
            <a:spLocks noGrp="1"/>
          </p:cNvSpPr>
          <p:nvPr>
            <p:ph type="title"/>
          </p:nvPr>
        </p:nvSpPr>
        <p:spPr>
          <a:xfrm>
            <a:off x="119800" y="205975"/>
            <a:ext cx="8567100" cy="387900"/>
          </a:xfrm>
          <a:prstGeom prst="rect">
            <a:avLst/>
          </a:prstGeom>
        </p:spPr>
        <p:txBody>
          <a:bodyPr spcFirstLastPara="1" wrap="square" lIns="91425" tIns="45700" rIns="91425" bIns="45700" anchor="ctr" anchorCtr="0">
            <a:noAutofit/>
          </a:bodyPr>
          <a:lstStyle/>
          <a:p>
            <a:pPr marL="0" lvl="0" indent="0" algn="just" rtl="0">
              <a:lnSpc>
                <a:spcPct val="115000"/>
              </a:lnSpc>
              <a:spcBef>
                <a:spcPts val="2400"/>
              </a:spcBef>
              <a:spcAft>
                <a:spcPts val="600"/>
              </a:spcAft>
              <a:buNone/>
            </a:pPr>
            <a:r>
              <a:rPr lang="en-GB" sz="3100">
                <a:solidFill>
                  <a:srgbClr val="85200C"/>
                </a:solidFill>
              </a:rPr>
              <a:t> </a:t>
            </a:r>
            <a:r>
              <a:rPr lang="en-GB" sz="3100">
                <a:solidFill>
                  <a:srgbClr val="85200C"/>
                </a:solidFill>
                <a:latin typeface="Teko"/>
                <a:ea typeface="Teko"/>
                <a:cs typeface="Teko"/>
                <a:sym typeface="Teko"/>
              </a:rPr>
              <a:t>Certified Evaluation Process</a:t>
            </a:r>
            <a:endParaRPr sz="4100">
              <a:solidFill>
                <a:srgbClr val="85200C"/>
              </a:solidFill>
              <a:latin typeface="Teko"/>
              <a:ea typeface="Teko"/>
              <a:cs typeface="Teko"/>
              <a:sym typeface="Teko"/>
            </a:endParaRPr>
          </a:p>
        </p:txBody>
      </p:sp>
      <p:sp>
        <p:nvSpPr>
          <p:cNvPr id="436" name="Google Shape;436;p44"/>
          <p:cNvSpPr txBox="1">
            <a:spLocks noGrp="1"/>
          </p:cNvSpPr>
          <p:nvPr>
            <p:ph type="body" idx="1"/>
          </p:nvPr>
        </p:nvSpPr>
        <p:spPr>
          <a:xfrm>
            <a:off x="119800" y="623250"/>
            <a:ext cx="8929500" cy="4467900"/>
          </a:xfrm>
          <a:prstGeom prst="rect">
            <a:avLst/>
          </a:prstGeom>
        </p:spPr>
        <p:txBody>
          <a:bodyPr spcFirstLastPara="1" wrap="square" lIns="91425" tIns="45700" rIns="91425" bIns="45700" anchor="t" anchorCtr="0">
            <a:noAutofit/>
          </a:bodyPr>
          <a:lstStyle/>
          <a:p>
            <a:pPr marL="179999" lvl="0" indent="-190500" algn="just" rtl="0">
              <a:lnSpc>
                <a:spcPct val="100000"/>
              </a:lnSpc>
              <a:spcBef>
                <a:spcPts val="600"/>
              </a:spcBef>
              <a:spcAft>
                <a:spcPts val="0"/>
              </a:spcAft>
              <a:buClr>
                <a:srgbClr val="000000"/>
              </a:buClr>
              <a:buSzPts val="1500"/>
              <a:buFont typeface="Arial"/>
              <a:buAutoNum type="arabicPeriod"/>
            </a:pPr>
            <a:r>
              <a:rPr lang="en-GB" sz="1900">
                <a:solidFill>
                  <a:srgbClr val="FF0000"/>
                </a:solidFill>
                <a:latin typeface="Arial"/>
                <a:ea typeface="Arial"/>
                <a:cs typeface="Arial"/>
                <a:sym typeface="Arial"/>
              </a:rPr>
              <a:t>Application:</a:t>
            </a:r>
            <a:r>
              <a:rPr lang="en-GB" sz="1862">
                <a:solidFill>
                  <a:srgbClr val="6AA84F"/>
                </a:solidFill>
                <a:latin typeface="Arial"/>
                <a:ea typeface="Arial"/>
                <a:cs typeface="Arial"/>
                <a:sym typeface="Arial"/>
              </a:rPr>
              <a:t>  </a:t>
            </a:r>
            <a:r>
              <a:rPr lang="en-GB" sz="1900">
                <a:solidFill>
                  <a:srgbClr val="000000"/>
                </a:solidFill>
                <a:latin typeface="Arial"/>
                <a:ea typeface="Arial"/>
                <a:cs typeface="Arial"/>
                <a:sym typeface="Arial"/>
              </a:rPr>
              <a:t>Registration by the farmer on  certification portal/ mobile application  with necessary farm and NF  practices, crop production/ cultivation/ processing details.</a:t>
            </a:r>
            <a:endParaRPr sz="1900">
              <a:solidFill>
                <a:srgbClr val="000000"/>
              </a:solidFill>
              <a:latin typeface="Arial"/>
              <a:ea typeface="Arial"/>
              <a:cs typeface="Arial"/>
              <a:sym typeface="Arial"/>
            </a:endParaRPr>
          </a:p>
          <a:p>
            <a:pPr marL="179999" lvl="0" indent="-190500" algn="just" rtl="0">
              <a:lnSpc>
                <a:spcPct val="100000"/>
              </a:lnSpc>
              <a:spcBef>
                <a:spcPts val="900"/>
              </a:spcBef>
              <a:spcAft>
                <a:spcPts val="0"/>
              </a:spcAft>
              <a:buClr>
                <a:srgbClr val="000000"/>
              </a:buClr>
              <a:buSzPts val="1500"/>
              <a:buFont typeface="Arial"/>
              <a:buAutoNum type="arabicPeriod"/>
            </a:pPr>
            <a:r>
              <a:rPr lang="en-GB" sz="1900">
                <a:solidFill>
                  <a:srgbClr val="000000"/>
                </a:solidFill>
                <a:latin typeface="Arial"/>
                <a:ea typeface="Arial"/>
                <a:cs typeface="Arial"/>
                <a:sym typeface="Arial"/>
              </a:rPr>
              <a:t>Details of farmers for its peer-review. </a:t>
            </a:r>
            <a:endParaRPr sz="1900">
              <a:solidFill>
                <a:srgbClr val="000000"/>
              </a:solidFill>
              <a:latin typeface="Arial"/>
              <a:ea typeface="Arial"/>
              <a:cs typeface="Arial"/>
              <a:sym typeface="Arial"/>
            </a:endParaRPr>
          </a:p>
          <a:p>
            <a:pPr marL="179999" lvl="0" indent="-190500" algn="just" rtl="0">
              <a:lnSpc>
                <a:spcPct val="100000"/>
              </a:lnSpc>
              <a:spcBef>
                <a:spcPts val="900"/>
              </a:spcBef>
              <a:spcAft>
                <a:spcPts val="0"/>
              </a:spcAft>
              <a:buClr>
                <a:srgbClr val="000000"/>
              </a:buClr>
              <a:buSzPts val="1500"/>
              <a:buFont typeface="Arial"/>
              <a:buAutoNum type="arabicPeriod"/>
            </a:pPr>
            <a:r>
              <a:rPr lang="en-GB" sz="1900">
                <a:solidFill>
                  <a:srgbClr val="FF0000"/>
                </a:solidFill>
                <a:latin typeface="Arial"/>
                <a:ea typeface="Arial"/>
                <a:cs typeface="Arial"/>
                <a:sym typeface="Arial"/>
              </a:rPr>
              <a:t>Screening</a:t>
            </a:r>
            <a:r>
              <a:rPr lang="en-GB" sz="1900">
                <a:solidFill>
                  <a:srgbClr val="000000"/>
                </a:solidFill>
                <a:latin typeface="Arial"/>
                <a:ea typeface="Arial"/>
                <a:cs typeface="Arial"/>
                <a:sym typeface="Arial"/>
              </a:rPr>
              <a:t> of application by local ATM/BTM .</a:t>
            </a:r>
            <a:endParaRPr sz="1900">
              <a:solidFill>
                <a:srgbClr val="000000"/>
              </a:solidFill>
              <a:latin typeface="Arial"/>
              <a:ea typeface="Arial"/>
              <a:cs typeface="Arial"/>
              <a:sym typeface="Arial"/>
            </a:endParaRPr>
          </a:p>
          <a:p>
            <a:pPr marL="179999" lvl="0" indent="-190500" algn="just" rtl="0">
              <a:lnSpc>
                <a:spcPct val="100000"/>
              </a:lnSpc>
              <a:spcBef>
                <a:spcPts val="900"/>
              </a:spcBef>
              <a:spcAft>
                <a:spcPts val="0"/>
              </a:spcAft>
              <a:buClr>
                <a:srgbClr val="000000"/>
              </a:buClr>
              <a:buSzPts val="1500"/>
              <a:buFont typeface="Arial"/>
              <a:buAutoNum type="arabicPeriod"/>
            </a:pPr>
            <a:r>
              <a:rPr lang="en-GB" sz="1900">
                <a:solidFill>
                  <a:srgbClr val="FF0000"/>
                </a:solidFill>
                <a:latin typeface="Arial"/>
                <a:ea typeface="Arial"/>
                <a:cs typeface="Arial"/>
                <a:sym typeface="Arial"/>
              </a:rPr>
              <a:t>Inspection schedule</a:t>
            </a:r>
            <a:r>
              <a:rPr lang="en-GB" sz="1900">
                <a:solidFill>
                  <a:srgbClr val="000000"/>
                </a:solidFill>
                <a:latin typeface="Arial"/>
                <a:ea typeface="Arial"/>
                <a:cs typeface="Arial"/>
                <a:sym typeface="Arial"/>
              </a:rPr>
              <a:t> - one or more than one occasion(required, unannounced inspection, sample analysis can also be done.)</a:t>
            </a:r>
            <a:endParaRPr sz="1900">
              <a:solidFill>
                <a:srgbClr val="000000"/>
              </a:solidFill>
              <a:latin typeface="Arial"/>
              <a:ea typeface="Arial"/>
              <a:cs typeface="Arial"/>
              <a:sym typeface="Arial"/>
            </a:endParaRPr>
          </a:p>
          <a:p>
            <a:pPr marL="179999" lvl="0" indent="-190500" algn="just" rtl="0">
              <a:lnSpc>
                <a:spcPct val="100000"/>
              </a:lnSpc>
              <a:spcBef>
                <a:spcPts val="900"/>
              </a:spcBef>
              <a:spcAft>
                <a:spcPts val="0"/>
              </a:spcAft>
              <a:buClr>
                <a:srgbClr val="000000"/>
              </a:buClr>
              <a:buSzPts val="1500"/>
              <a:buFont typeface="Arial"/>
              <a:buAutoNum type="arabicPeriod"/>
            </a:pPr>
            <a:r>
              <a:rPr lang="en-GB" sz="1900">
                <a:solidFill>
                  <a:srgbClr val="FF0000"/>
                </a:solidFill>
                <a:latin typeface="Arial"/>
                <a:ea typeface="Arial"/>
                <a:cs typeface="Arial"/>
                <a:sym typeface="Arial"/>
              </a:rPr>
              <a:t>Upon verification</a:t>
            </a:r>
            <a:r>
              <a:rPr lang="en-GB" sz="1900">
                <a:solidFill>
                  <a:srgbClr val="38761D"/>
                </a:solidFill>
                <a:latin typeface="Arial"/>
                <a:ea typeface="Arial"/>
                <a:cs typeface="Arial"/>
                <a:sym typeface="Arial"/>
              </a:rPr>
              <a:t> </a:t>
            </a:r>
            <a:r>
              <a:rPr lang="en-GB" sz="1900">
                <a:solidFill>
                  <a:srgbClr val="000000"/>
                </a:solidFill>
                <a:latin typeface="Arial"/>
                <a:ea typeface="Arial"/>
                <a:cs typeface="Arial"/>
                <a:sym typeface="Arial"/>
              </a:rPr>
              <a:t>- Approval by the ATM/BTM official  for Evaluation Access.</a:t>
            </a:r>
            <a:endParaRPr sz="1900">
              <a:solidFill>
                <a:srgbClr val="000000"/>
              </a:solidFill>
              <a:latin typeface="Arial"/>
              <a:ea typeface="Arial"/>
              <a:cs typeface="Arial"/>
              <a:sym typeface="Arial"/>
            </a:endParaRPr>
          </a:p>
          <a:p>
            <a:pPr marL="179999" lvl="0" indent="-190500" algn="just" rtl="0">
              <a:lnSpc>
                <a:spcPct val="100000"/>
              </a:lnSpc>
              <a:spcBef>
                <a:spcPts val="900"/>
              </a:spcBef>
              <a:spcAft>
                <a:spcPts val="0"/>
              </a:spcAft>
              <a:buClr>
                <a:srgbClr val="000000"/>
              </a:buClr>
              <a:buSzPts val="1500"/>
              <a:buFont typeface="Arial"/>
              <a:buAutoNum type="arabicPeriod"/>
            </a:pPr>
            <a:r>
              <a:rPr lang="en-GB" sz="1900">
                <a:solidFill>
                  <a:srgbClr val="FF0000"/>
                </a:solidFill>
                <a:latin typeface="Arial"/>
                <a:ea typeface="Arial"/>
                <a:cs typeface="Arial"/>
                <a:sym typeface="Arial"/>
              </a:rPr>
              <a:t>Evaluation Done - Certificate Granted</a:t>
            </a:r>
            <a:r>
              <a:rPr lang="en-GB" sz="1900">
                <a:solidFill>
                  <a:srgbClr val="000000"/>
                </a:solidFill>
                <a:latin typeface="Arial"/>
                <a:ea typeface="Arial"/>
                <a:cs typeface="Arial"/>
                <a:sym typeface="Arial"/>
              </a:rPr>
              <a:t> - The farmer is deemed NF farmer and applicable for the licence for use of ‘Natural HP’ Logo by Project Director </a:t>
            </a:r>
            <a:endParaRPr sz="1900">
              <a:solidFill>
                <a:srgbClr val="000000"/>
              </a:solidFill>
              <a:latin typeface="Arial"/>
              <a:ea typeface="Arial"/>
              <a:cs typeface="Arial"/>
              <a:sym typeface="Arial"/>
            </a:endParaRPr>
          </a:p>
          <a:p>
            <a:pPr marL="179999" lvl="0" indent="-190500" algn="just" rtl="0">
              <a:lnSpc>
                <a:spcPct val="100000"/>
              </a:lnSpc>
              <a:spcBef>
                <a:spcPts val="900"/>
              </a:spcBef>
              <a:spcAft>
                <a:spcPts val="900"/>
              </a:spcAft>
              <a:buClr>
                <a:srgbClr val="000000"/>
              </a:buClr>
              <a:buSzPts val="1500"/>
              <a:buFont typeface="Arial"/>
              <a:buAutoNum type="arabicPeriod"/>
            </a:pPr>
            <a:r>
              <a:rPr lang="en-GB" sz="1900">
                <a:solidFill>
                  <a:srgbClr val="FF0000"/>
                </a:solidFill>
                <a:latin typeface="Arial"/>
                <a:ea typeface="Arial"/>
                <a:cs typeface="Arial"/>
                <a:sym typeface="Arial"/>
              </a:rPr>
              <a:t>Real time monitoring</a:t>
            </a:r>
            <a:r>
              <a:rPr lang="en-GB" sz="1900">
                <a:solidFill>
                  <a:srgbClr val="000000"/>
                </a:solidFill>
                <a:latin typeface="Arial"/>
                <a:ea typeface="Arial"/>
                <a:cs typeface="Arial"/>
                <a:sym typeface="Arial"/>
              </a:rPr>
              <a:t> of the aforementioned process and discrepancies in this SOP by the ATM/BTM official are alerted to higher district officials for review.</a:t>
            </a:r>
            <a:endParaRPr sz="1900">
              <a:latin typeface="Arial"/>
              <a:ea typeface="Arial"/>
              <a:cs typeface="Arial"/>
              <a:sym typeface="Arial"/>
            </a:endParaRPr>
          </a:p>
        </p:txBody>
      </p:sp>
      <p:sp>
        <p:nvSpPr>
          <p:cNvPr id="437" name="Google Shape;437;p44"/>
          <p:cNvSpPr txBox="1">
            <a:spLocks noGrp="1"/>
          </p:cNvSpPr>
          <p:nvPr>
            <p:ph type="sldNum" idx="12"/>
          </p:nvPr>
        </p:nvSpPr>
        <p:spPr>
          <a:xfrm>
            <a:off x="6553200" y="4767263"/>
            <a:ext cx="2133600" cy="2739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GB"/>
              <a:pPr marL="0" lvl="0" indent="0" algn="r" rtl="0">
                <a:spcBef>
                  <a:spcPts val="0"/>
                </a:spcBef>
                <a:spcAft>
                  <a:spcPts val="0"/>
                </a:spcAft>
                <a:buClr>
                  <a:srgbClr val="000000"/>
                </a:buClr>
                <a:buFont typeface="Arial"/>
                <a:buNone/>
              </a:pPr>
              <a:t>9</a:t>
            </a:fld>
            <a:endParaRPr/>
          </a:p>
        </p:txBody>
      </p:sp>
    </p:spTree>
  </p:cSld>
  <p:clrMapOvr>
    <a:masterClrMapping/>
  </p:clrMapOvr>
  <p:transition/>
</p:sld>
</file>

<file path=ppt/theme/theme1.xml><?xml version="1.0" encoding="utf-8"?>
<a:theme xmlns:a="http://schemas.openxmlformats.org/drawingml/2006/main"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1848</Words>
  <Application>Microsoft Office PowerPoint</Application>
  <PresentationFormat>On-screen Show (16:9)</PresentationFormat>
  <Paragraphs>332</Paragraphs>
  <Slides>20</Slides>
  <Notes>18</Notes>
  <HiddenSlides>7</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20</vt:i4>
      </vt:variant>
    </vt:vector>
  </HeadingPairs>
  <TitlesOfParts>
    <vt:vector size="31" baseType="lpstr">
      <vt:lpstr>Arial</vt:lpstr>
      <vt:lpstr>Lato</vt:lpstr>
      <vt:lpstr>Teko</vt:lpstr>
      <vt:lpstr>Times New Roman</vt:lpstr>
      <vt:lpstr>Noto Sans Symbols</vt:lpstr>
      <vt:lpstr>Raleway</vt:lpstr>
      <vt:lpstr>Calibri</vt:lpstr>
      <vt:lpstr>Roboto</vt:lpstr>
      <vt:lpstr>Raleway ExtraBold</vt:lpstr>
      <vt:lpstr>Streamline</vt:lpstr>
      <vt:lpstr>Streamline</vt:lpstr>
      <vt:lpstr>Slide 1</vt:lpstr>
      <vt:lpstr>Need of innovation in certification system</vt:lpstr>
      <vt:lpstr>Certified Evaluation system- Highlights</vt:lpstr>
      <vt:lpstr>Key Principles</vt:lpstr>
      <vt:lpstr>   Objective  </vt:lpstr>
      <vt:lpstr> Certified Evaluation Methodology</vt:lpstr>
      <vt:lpstr>Slide 7</vt:lpstr>
      <vt:lpstr>Slide 8</vt:lpstr>
      <vt:lpstr> Certified Evaluation Process</vt:lpstr>
      <vt:lpstr> Farmer’s Self Declared Certified Evaluation - Performa (Also in Hindi) </vt:lpstr>
      <vt:lpstr>Slide 11</vt:lpstr>
      <vt:lpstr>Slide 12</vt:lpstr>
      <vt:lpstr>Slide 13</vt:lpstr>
      <vt:lpstr>Slide 14</vt:lpstr>
      <vt:lpstr>Slide 15</vt:lpstr>
      <vt:lpstr>Results</vt:lpstr>
      <vt:lpstr>Slide 17</vt:lpstr>
      <vt:lpstr>Auditing Process/ Validation </vt:lpstr>
      <vt:lpstr>Slide 19</vt:lpstr>
      <vt:lpstr> Thanks to our Mentors and Collaborators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cp:lastModifiedBy>hp</cp:lastModifiedBy>
  <cp:revision>3</cp:revision>
  <dcterms:modified xsi:type="dcterms:W3CDTF">2022-04-25T02:43:55Z</dcterms:modified>
</cp:coreProperties>
</file>